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10058400" cx="77724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6198">
          <p15:clr>
            <a:srgbClr val="9AA0A6"/>
          </p15:clr>
        </p15:guide>
        <p15:guide id="2" orient="horz" pos="609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198" orient="horz"/>
        <p:guide pos="6091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hutterstock.com/image-vector/paperclip-office-vector-1041653890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hutterstock.com/image-vector/paperclip-office-vector-1041653890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hutterstock.com/image-vector/paperclip-office-vector-1041653890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hutterstock.com/image-vector/paperclip-office-vector-1041653890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58d65d86e_0_470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58d65d86e_0_4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Paperclip credit: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https://www.shutterstock.com/image-vector/paperclip-office-vector-1041653890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58d65d86e_0_513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58d65d86e_0_5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Paperclip credit: </a:t>
            </a:r>
            <a:r>
              <a:rPr lang="en" u="sng">
                <a:solidFill>
                  <a:schemeClr val="accent5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https://www.shutterstock.com/image-vector/paperclip-office-vector-1041653890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558d65d86e_0_569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558d65d86e_0_5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Paperclip credit: </a:t>
            </a:r>
            <a:r>
              <a:rPr lang="en" u="sng">
                <a:solidFill>
                  <a:schemeClr val="accent5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https://www.shutterstock.com/image-vector/paperclip-office-vector-1041653890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558d65d86e_0_709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558d65d86e_0_7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Paperclip credit: </a:t>
            </a:r>
            <a:r>
              <a:rPr lang="en" u="sng">
                <a:solidFill>
                  <a:schemeClr val="accent5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https://www.shutterstock.com/image-vector/paperclip-office-vector-1041653890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 amt="37000"/>
          </a:blip>
          <a:srcRect b="0" l="7183" r="1766" t="0"/>
          <a:stretch/>
        </p:blipFill>
        <p:spPr>
          <a:xfrm rot="-9">
            <a:off x="1872575" y="9113763"/>
            <a:ext cx="653275" cy="755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 amt="35000"/>
          </a:blip>
          <a:srcRect b="-1224" l="4477" r="-1592" t="0"/>
          <a:stretch/>
        </p:blipFill>
        <p:spPr>
          <a:xfrm flipH="1" rot="9">
            <a:off x="3225801" y="9129800"/>
            <a:ext cx="669149" cy="742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" name="Google Shape;56;p13"/>
          <p:cNvGrpSpPr/>
          <p:nvPr/>
        </p:nvGrpSpPr>
        <p:grpSpPr>
          <a:xfrm>
            <a:off x="2526030" y="185648"/>
            <a:ext cx="671651" cy="9872632"/>
            <a:chOff x="2585225" y="185656"/>
            <a:chExt cx="671651" cy="9764249"/>
          </a:xfrm>
        </p:grpSpPr>
        <p:grpSp>
          <p:nvGrpSpPr>
            <p:cNvPr id="57" name="Google Shape;57;p13"/>
            <p:cNvGrpSpPr/>
            <p:nvPr/>
          </p:nvGrpSpPr>
          <p:grpSpPr>
            <a:xfrm>
              <a:off x="2585225" y="4245100"/>
              <a:ext cx="669025" cy="5704806"/>
              <a:chOff x="2585225" y="4245100"/>
              <a:chExt cx="669025" cy="5704806"/>
            </a:xfrm>
          </p:grpSpPr>
          <p:pic>
            <p:nvPicPr>
              <p:cNvPr id="58" name="Google Shape;58;p13"/>
              <p:cNvPicPr preferRelativeResize="0"/>
              <p:nvPr/>
            </p:nvPicPr>
            <p:blipFill rotWithShape="1">
              <a:blip r:embed="rId4">
                <a:alphaModFix/>
              </a:blip>
              <a:srcRect b="7437" l="4315" r="0" t="6975"/>
              <a:stretch/>
            </p:blipFill>
            <p:spPr>
              <a:xfrm>
                <a:off x="2619225" y="7152400"/>
                <a:ext cx="635025" cy="279750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9" name="Google Shape;59;p13"/>
              <p:cNvPicPr preferRelativeResize="0"/>
              <p:nvPr/>
            </p:nvPicPr>
            <p:blipFill rotWithShape="1">
              <a:blip r:embed="rId4">
                <a:alphaModFix/>
              </a:blip>
              <a:srcRect b="4082" l="0" r="0" t="6973"/>
              <a:stretch/>
            </p:blipFill>
            <p:spPr>
              <a:xfrm flipH="1" rot="10800000">
                <a:off x="2585225" y="4245100"/>
                <a:ext cx="663651" cy="290729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0" name="Google Shape;60;p13"/>
            <p:cNvGrpSpPr/>
            <p:nvPr/>
          </p:nvGrpSpPr>
          <p:grpSpPr>
            <a:xfrm>
              <a:off x="2587925" y="185656"/>
              <a:ext cx="668951" cy="4288940"/>
              <a:chOff x="2601300" y="5765406"/>
              <a:chExt cx="668951" cy="4288940"/>
            </a:xfrm>
          </p:grpSpPr>
          <p:pic>
            <p:nvPicPr>
              <p:cNvPr id="61" name="Google Shape;61;p13"/>
              <p:cNvPicPr preferRelativeResize="0"/>
              <p:nvPr/>
            </p:nvPicPr>
            <p:blipFill rotWithShape="1">
              <a:blip r:embed="rId4">
                <a:alphaModFix/>
              </a:blip>
              <a:srcRect b="4082" l="0" r="0" t="6973"/>
              <a:stretch/>
            </p:blipFill>
            <p:spPr>
              <a:xfrm>
                <a:off x="2601300" y="7147050"/>
                <a:ext cx="663651" cy="290729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2" name="Google Shape;62;p13"/>
              <p:cNvPicPr preferRelativeResize="0"/>
              <p:nvPr/>
            </p:nvPicPr>
            <p:blipFill rotWithShape="1">
              <a:blip r:embed="rId4">
                <a:alphaModFix/>
              </a:blip>
              <a:srcRect b="50432" l="0" r="0" t="6972"/>
              <a:stretch/>
            </p:blipFill>
            <p:spPr>
              <a:xfrm flipH="1" rot="10800000">
                <a:off x="2606600" y="5765406"/>
                <a:ext cx="663651" cy="139231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cxnSp>
        <p:nvCxnSpPr>
          <p:cNvPr id="63" name="Google Shape;63;p13"/>
          <p:cNvCxnSpPr/>
          <p:nvPr/>
        </p:nvCxnSpPr>
        <p:spPr>
          <a:xfrm rot="10800000">
            <a:off x="3886200" y="1300"/>
            <a:ext cx="0" cy="100584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4" name="Google Shape;64;p13"/>
          <p:cNvPicPr preferRelativeResize="0"/>
          <p:nvPr/>
        </p:nvPicPr>
        <p:blipFill rotWithShape="1">
          <a:blip r:embed="rId3">
            <a:alphaModFix amt="40000"/>
          </a:blip>
          <a:srcRect b="0" l="7183" r="1766" t="0"/>
          <a:stretch/>
        </p:blipFill>
        <p:spPr>
          <a:xfrm flipH="1" rot="9">
            <a:off x="3245776" y="4301826"/>
            <a:ext cx="653024" cy="70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 rotWithShape="1">
          <a:blip r:embed="rId4">
            <a:alphaModFix/>
          </a:blip>
          <a:srcRect b="12349" l="82457" r="624" t="85919"/>
          <a:stretch/>
        </p:blipFill>
        <p:spPr>
          <a:xfrm>
            <a:off x="3068025" y="9894450"/>
            <a:ext cx="124650" cy="56574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/>
          <p:nvPr/>
        </p:nvSpPr>
        <p:spPr>
          <a:xfrm>
            <a:off x="2541675" y="8229225"/>
            <a:ext cx="664500" cy="439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67" name="Google Shape;67;p13"/>
          <p:cNvSpPr/>
          <p:nvPr/>
        </p:nvSpPr>
        <p:spPr>
          <a:xfrm>
            <a:off x="2552900" y="455900"/>
            <a:ext cx="658200" cy="375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68" name="Google Shape;68;p13"/>
          <p:cNvSpPr/>
          <p:nvPr/>
        </p:nvSpPr>
        <p:spPr>
          <a:xfrm>
            <a:off x="2456775" y="382059"/>
            <a:ext cx="848700" cy="51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latin typeface="Oswald"/>
                <a:ea typeface="Oswald"/>
                <a:cs typeface="Oswald"/>
                <a:sym typeface="Oswald"/>
              </a:rPr>
              <a:t>HIGH</a:t>
            </a:r>
            <a:endParaRPr sz="1900"/>
          </a:p>
        </p:txBody>
      </p:sp>
      <p:sp>
        <p:nvSpPr>
          <p:cNvPr id="69" name="Google Shape;69;p13"/>
          <p:cNvSpPr txBox="1"/>
          <p:nvPr/>
        </p:nvSpPr>
        <p:spPr>
          <a:xfrm>
            <a:off x="3119200" y="729700"/>
            <a:ext cx="8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(20 cm from ground) 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(8</a:t>
            </a:r>
            <a:r>
              <a:rPr lang="en" sz="9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″</a:t>
            </a:r>
            <a:r>
              <a:rPr lang="en" sz="800">
                <a:solidFill>
                  <a:schemeClr val="dk1"/>
                </a:solidFill>
              </a:rPr>
              <a:t>)</a:t>
            </a:r>
            <a:endParaRPr sz="800"/>
          </a:p>
        </p:txBody>
      </p:sp>
      <p:grpSp>
        <p:nvGrpSpPr>
          <p:cNvPr id="70" name="Google Shape;70;p13"/>
          <p:cNvGrpSpPr/>
          <p:nvPr/>
        </p:nvGrpSpPr>
        <p:grpSpPr>
          <a:xfrm>
            <a:off x="2607613" y="9272000"/>
            <a:ext cx="534000" cy="671100"/>
            <a:chOff x="4597250" y="9281550"/>
            <a:chExt cx="534000" cy="671100"/>
          </a:xfrm>
        </p:grpSpPr>
        <p:sp>
          <p:nvSpPr>
            <p:cNvPr id="71" name="Google Shape;71;p13"/>
            <p:cNvSpPr/>
            <p:nvPr/>
          </p:nvSpPr>
          <p:spPr>
            <a:xfrm>
              <a:off x="4597250" y="9281550"/>
              <a:ext cx="534000" cy="6711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</a:endParaRPr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4648450" y="9394575"/>
              <a:ext cx="429600" cy="432300"/>
            </a:xfrm>
            <a:prstGeom prst="triangle">
              <a:avLst>
                <a:gd fmla="val 50000" name="adj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" name="Google Shape;73;p13"/>
          <p:cNvSpPr txBox="1"/>
          <p:nvPr/>
        </p:nvSpPr>
        <p:spPr>
          <a:xfrm>
            <a:off x="3101825" y="8480400"/>
            <a:ext cx="8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(</a:t>
            </a:r>
            <a:r>
              <a:rPr lang="en" sz="800">
                <a:solidFill>
                  <a:schemeClr val="dk1"/>
                </a:solidFill>
              </a:rPr>
              <a:t>10 cm </a:t>
            </a:r>
            <a:r>
              <a:rPr lang="en" sz="800"/>
              <a:t>from ground)</a:t>
            </a:r>
            <a:endParaRPr sz="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 (4</a:t>
            </a:r>
            <a:r>
              <a:rPr lang="en" sz="9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″</a:t>
            </a:r>
            <a:r>
              <a:rPr lang="en" sz="800"/>
              <a:t>)</a:t>
            </a:r>
            <a:endParaRPr sz="800"/>
          </a:p>
        </p:txBody>
      </p:sp>
      <p:sp>
        <p:nvSpPr>
          <p:cNvPr id="74" name="Google Shape;74;p13"/>
          <p:cNvSpPr/>
          <p:nvPr/>
        </p:nvSpPr>
        <p:spPr>
          <a:xfrm>
            <a:off x="1770975" y="382059"/>
            <a:ext cx="848700" cy="51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latin typeface="Oswald"/>
                <a:ea typeface="Oswald"/>
                <a:cs typeface="Oswald"/>
                <a:sym typeface="Oswald"/>
              </a:rPr>
              <a:t>HIGH</a:t>
            </a:r>
            <a:endParaRPr sz="1900"/>
          </a:p>
        </p:txBody>
      </p:sp>
      <p:sp>
        <p:nvSpPr>
          <p:cNvPr id="75" name="Google Shape;75;p13"/>
          <p:cNvSpPr/>
          <p:nvPr/>
        </p:nvSpPr>
        <p:spPr>
          <a:xfrm>
            <a:off x="3120900" y="382059"/>
            <a:ext cx="848700" cy="51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latin typeface="Oswald"/>
                <a:ea typeface="Oswald"/>
                <a:cs typeface="Oswald"/>
                <a:sym typeface="Oswald"/>
              </a:rPr>
              <a:t>HIGH</a:t>
            </a:r>
            <a:endParaRPr sz="1900"/>
          </a:p>
        </p:txBody>
      </p:sp>
      <p:sp>
        <p:nvSpPr>
          <p:cNvPr id="76" name="Google Shape;76;p13"/>
          <p:cNvSpPr/>
          <p:nvPr/>
        </p:nvSpPr>
        <p:spPr>
          <a:xfrm>
            <a:off x="3042875" y="8253525"/>
            <a:ext cx="9987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Oswald"/>
                <a:ea typeface="Oswald"/>
                <a:cs typeface="Oswald"/>
                <a:sym typeface="Oswald"/>
              </a:rPr>
              <a:t>MEDIUM</a:t>
            </a:r>
            <a:endParaRPr sz="1300"/>
          </a:p>
        </p:txBody>
      </p:sp>
      <p:sp>
        <p:nvSpPr>
          <p:cNvPr id="77" name="Google Shape;77;p13"/>
          <p:cNvSpPr/>
          <p:nvPr/>
        </p:nvSpPr>
        <p:spPr>
          <a:xfrm>
            <a:off x="1692950" y="8253525"/>
            <a:ext cx="9987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Oswald"/>
                <a:ea typeface="Oswald"/>
                <a:cs typeface="Oswald"/>
                <a:sym typeface="Oswald"/>
              </a:rPr>
              <a:t>MEDIUM</a:t>
            </a:r>
            <a:endParaRPr sz="1300"/>
          </a:p>
        </p:txBody>
      </p:sp>
      <p:grpSp>
        <p:nvGrpSpPr>
          <p:cNvPr id="78" name="Google Shape;78;p13"/>
          <p:cNvGrpSpPr/>
          <p:nvPr/>
        </p:nvGrpSpPr>
        <p:grpSpPr>
          <a:xfrm rot="10800000">
            <a:off x="4546863" y="4491188"/>
            <a:ext cx="2743200" cy="1476063"/>
            <a:chOff x="4429588" y="4091150"/>
            <a:chExt cx="2743200" cy="1476063"/>
          </a:xfrm>
        </p:grpSpPr>
        <p:sp>
          <p:nvSpPr>
            <p:cNvPr id="79" name="Google Shape;79;p13"/>
            <p:cNvSpPr txBox="1"/>
            <p:nvPr/>
          </p:nvSpPr>
          <p:spPr>
            <a:xfrm>
              <a:off x="4429588" y="4091150"/>
              <a:ext cx="2743200" cy="69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800">
                  <a:latin typeface="Oswald"/>
                  <a:ea typeface="Oswald"/>
                  <a:cs typeface="Oswald"/>
                  <a:sym typeface="Oswald"/>
                </a:rPr>
                <a:t>Track 1</a:t>
              </a:r>
              <a:endParaRPr sz="4800"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80" name="Google Shape;80;p13"/>
            <p:cNvSpPr txBox="1"/>
            <p:nvPr/>
          </p:nvSpPr>
          <p:spPr>
            <a:xfrm>
              <a:off x="5142575" y="5048813"/>
              <a:ext cx="1391100" cy="51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latin typeface="Oswald"/>
                  <a:ea typeface="Oswald"/>
                  <a:cs typeface="Oswald"/>
                  <a:sym typeface="Oswald"/>
                </a:rPr>
                <a:t>(Klunk)</a:t>
              </a:r>
              <a:endParaRPr sz="2000"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  <p:sp>
        <p:nvSpPr>
          <p:cNvPr id="81" name="Google Shape;81;p13"/>
          <p:cNvSpPr txBox="1"/>
          <p:nvPr/>
        </p:nvSpPr>
        <p:spPr>
          <a:xfrm rot="-5400000">
            <a:off x="-955525" y="4401525"/>
            <a:ext cx="39600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Name: </a:t>
            </a:r>
            <a:r>
              <a:rPr lang="en">
                <a:solidFill>
                  <a:srgbClr val="B7B7B7"/>
                </a:solidFill>
              </a:rPr>
              <a:t>____________________________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82" name="Google Shape;82;p13"/>
          <p:cNvSpPr txBox="1"/>
          <p:nvPr/>
        </p:nvSpPr>
        <p:spPr>
          <a:xfrm rot="-5400000">
            <a:off x="-394325" y="7595225"/>
            <a:ext cx="2721900" cy="6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latin typeface="Oswald"/>
                <a:ea typeface="Oswald"/>
                <a:cs typeface="Oswald"/>
                <a:sym typeface="Oswald"/>
              </a:rPr>
              <a:t>Klunk’s</a:t>
            </a:r>
            <a:r>
              <a:rPr lang="en" sz="2800">
                <a:latin typeface="Oswald"/>
                <a:ea typeface="Oswald"/>
                <a:cs typeface="Oswald"/>
                <a:sym typeface="Oswald"/>
              </a:rPr>
              <a:t> Track</a:t>
            </a:r>
            <a:endParaRPr sz="28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3" name="Google Shape;83;p13"/>
          <p:cNvSpPr/>
          <p:nvPr/>
        </p:nvSpPr>
        <p:spPr>
          <a:xfrm>
            <a:off x="2357075" y="8253525"/>
            <a:ext cx="9987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Oswald"/>
                <a:ea typeface="Oswald"/>
                <a:cs typeface="Oswald"/>
                <a:sym typeface="Oswald"/>
              </a:rPr>
              <a:t>MEDIUM</a:t>
            </a:r>
            <a:endParaRPr/>
          </a:p>
        </p:txBody>
      </p:sp>
      <p:sp>
        <p:nvSpPr>
          <p:cNvPr id="84" name="Google Shape;84;p13"/>
          <p:cNvSpPr/>
          <p:nvPr/>
        </p:nvSpPr>
        <p:spPr>
          <a:xfrm rot="2700000">
            <a:off x="2163888" y="206506"/>
            <a:ext cx="173948" cy="293591"/>
          </a:xfrm>
          <a:prstGeom prst="upArrow">
            <a:avLst>
              <a:gd fmla="val 50000" name="adj1"/>
              <a:gd fmla="val 60268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3"/>
          <p:cNvSpPr/>
          <p:nvPr/>
        </p:nvSpPr>
        <p:spPr>
          <a:xfrm flipH="1" rot="-2700000">
            <a:off x="3424388" y="206506"/>
            <a:ext cx="173948" cy="293591"/>
          </a:xfrm>
          <a:prstGeom prst="upArrow">
            <a:avLst>
              <a:gd fmla="val 50000" name="adj1"/>
              <a:gd fmla="val 60268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6" name="Google Shape;86;p13"/>
          <p:cNvCxnSpPr/>
          <p:nvPr/>
        </p:nvCxnSpPr>
        <p:spPr>
          <a:xfrm rot="10800000">
            <a:off x="1871711" y="52710"/>
            <a:ext cx="0" cy="100227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7" name="Google Shape;87;p13"/>
          <p:cNvSpPr/>
          <p:nvPr/>
        </p:nvSpPr>
        <p:spPr>
          <a:xfrm>
            <a:off x="2564100" y="25"/>
            <a:ext cx="636300" cy="472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2533200" y="162400"/>
            <a:ext cx="6828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STICKER</a:t>
            </a:r>
            <a:endParaRPr sz="11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" name="Google Shape;89;p13"/>
          <p:cNvGrpSpPr/>
          <p:nvPr/>
        </p:nvGrpSpPr>
        <p:grpSpPr>
          <a:xfrm rot="-5400000">
            <a:off x="-581625" y="1496088"/>
            <a:ext cx="2647800" cy="419713"/>
            <a:chOff x="3666900" y="7080400"/>
            <a:chExt cx="2647800" cy="419713"/>
          </a:xfrm>
        </p:grpSpPr>
        <p:sp>
          <p:nvSpPr>
            <p:cNvPr id="90" name="Google Shape;90;p13"/>
            <p:cNvSpPr txBox="1"/>
            <p:nvPr/>
          </p:nvSpPr>
          <p:spPr>
            <a:xfrm>
              <a:off x="3666900" y="7282013"/>
              <a:ext cx="2647800" cy="21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/>
                <a:t> What makes roller coasters go so fast?</a:t>
              </a:r>
              <a:endParaRPr sz="900"/>
            </a:p>
          </p:txBody>
        </p:sp>
        <p:pic>
          <p:nvPicPr>
            <p:cNvPr id="91" name="Google Shape;91;p13"/>
            <p:cNvPicPr preferRelativeResize="0"/>
            <p:nvPr/>
          </p:nvPicPr>
          <p:blipFill rotWithShape="1">
            <a:blip r:embed="rId5">
              <a:alphaModFix/>
            </a:blip>
            <a:srcRect b="-34811" l="0" r="-3852" t="-11579"/>
            <a:stretch/>
          </p:blipFill>
          <p:spPr>
            <a:xfrm>
              <a:off x="4180275" y="7080400"/>
              <a:ext cx="1763323" cy="328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/>
          <p:nvPr/>
        </p:nvSpPr>
        <p:spPr>
          <a:xfrm flipH="1">
            <a:off x="5218625" y="8968900"/>
            <a:ext cx="714000" cy="269700"/>
          </a:xfrm>
          <a:prstGeom prst="rtTriangle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4"/>
          <p:cNvSpPr/>
          <p:nvPr/>
        </p:nvSpPr>
        <p:spPr>
          <a:xfrm>
            <a:off x="3902175" y="8968900"/>
            <a:ext cx="641700" cy="269700"/>
          </a:xfrm>
          <a:prstGeom prst="rtTriangle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4"/>
          <p:cNvSpPr/>
          <p:nvPr/>
        </p:nvSpPr>
        <p:spPr>
          <a:xfrm rot="10800000">
            <a:off x="7150325" y="9265825"/>
            <a:ext cx="639000" cy="266100"/>
          </a:xfrm>
          <a:prstGeom prst="rtTriangle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4"/>
          <p:cNvSpPr/>
          <p:nvPr/>
        </p:nvSpPr>
        <p:spPr>
          <a:xfrm flipH="1" rot="10800000">
            <a:off x="5939000" y="9265825"/>
            <a:ext cx="639000" cy="266100"/>
          </a:xfrm>
          <a:prstGeom prst="rtTriangle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0" name="Google Shape;100;p14"/>
          <p:cNvGrpSpPr/>
          <p:nvPr/>
        </p:nvGrpSpPr>
        <p:grpSpPr>
          <a:xfrm>
            <a:off x="3753326" y="3889150"/>
            <a:ext cx="2284675" cy="818250"/>
            <a:chOff x="3753326" y="3838025"/>
            <a:chExt cx="2284675" cy="818250"/>
          </a:xfrm>
        </p:grpSpPr>
        <p:sp>
          <p:nvSpPr>
            <p:cNvPr id="101" name="Google Shape;101;p14"/>
            <p:cNvSpPr txBox="1"/>
            <p:nvPr/>
          </p:nvSpPr>
          <p:spPr>
            <a:xfrm>
              <a:off x="5129600" y="4219175"/>
              <a:ext cx="818100" cy="43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/>
                <a:t>(5 cm from ground) </a:t>
              </a:r>
              <a:endParaRPr sz="8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/>
                <a:t>(2</a:t>
              </a:r>
              <a:r>
                <a:rPr lang="en" sz="900">
                  <a:solidFill>
                    <a:schemeClr val="dk1"/>
                  </a:solidFill>
                  <a:highlight>
                    <a:srgbClr val="FFFFFF"/>
                  </a:highlight>
                  <a:latin typeface="Roboto"/>
                  <a:ea typeface="Roboto"/>
                  <a:cs typeface="Roboto"/>
                  <a:sym typeface="Roboto"/>
                </a:rPr>
                <a:t>″</a:t>
              </a:r>
              <a:r>
                <a:rPr lang="en" sz="800"/>
                <a:t>)</a:t>
              </a:r>
              <a:endParaRPr sz="800"/>
            </a:p>
          </p:txBody>
        </p:sp>
        <p:sp>
          <p:nvSpPr>
            <p:cNvPr id="102" name="Google Shape;102;p14"/>
            <p:cNvSpPr/>
            <p:nvPr/>
          </p:nvSpPr>
          <p:spPr>
            <a:xfrm>
              <a:off x="5039301" y="3838025"/>
              <a:ext cx="998700" cy="51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900">
                  <a:latin typeface="Oswald"/>
                  <a:ea typeface="Oswald"/>
                  <a:cs typeface="Oswald"/>
                  <a:sym typeface="Oswald"/>
                </a:rPr>
                <a:t>LOW</a:t>
              </a:r>
              <a:endParaRPr sz="1900"/>
            </a:p>
          </p:txBody>
        </p:sp>
        <p:sp>
          <p:nvSpPr>
            <p:cNvPr id="103" name="Google Shape;103;p14"/>
            <p:cNvSpPr/>
            <p:nvPr/>
          </p:nvSpPr>
          <p:spPr>
            <a:xfrm>
              <a:off x="3753326" y="3838025"/>
              <a:ext cx="998700" cy="51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900">
                  <a:latin typeface="Oswald"/>
                  <a:ea typeface="Oswald"/>
                  <a:cs typeface="Oswald"/>
                  <a:sym typeface="Oswald"/>
                </a:rPr>
                <a:t>LOW</a:t>
              </a:r>
              <a:endParaRPr sz="1900"/>
            </a:p>
          </p:txBody>
        </p:sp>
      </p:grpSp>
      <p:grpSp>
        <p:nvGrpSpPr>
          <p:cNvPr id="104" name="Google Shape;104;p14"/>
          <p:cNvGrpSpPr/>
          <p:nvPr/>
        </p:nvGrpSpPr>
        <p:grpSpPr>
          <a:xfrm>
            <a:off x="4564749" y="-8104"/>
            <a:ext cx="671649" cy="10059045"/>
            <a:chOff x="2585225" y="-8776"/>
            <a:chExt cx="671649" cy="9963396"/>
          </a:xfrm>
        </p:grpSpPr>
        <p:grpSp>
          <p:nvGrpSpPr>
            <p:cNvPr id="105" name="Google Shape;105;p14"/>
            <p:cNvGrpSpPr/>
            <p:nvPr/>
          </p:nvGrpSpPr>
          <p:grpSpPr>
            <a:xfrm>
              <a:off x="2585225" y="4245100"/>
              <a:ext cx="669025" cy="5709520"/>
              <a:chOff x="2585225" y="4245100"/>
              <a:chExt cx="669025" cy="5709520"/>
            </a:xfrm>
          </p:grpSpPr>
          <p:pic>
            <p:nvPicPr>
              <p:cNvPr id="106" name="Google Shape;106;p14"/>
              <p:cNvPicPr preferRelativeResize="0"/>
              <p:nvPr/>
            </p:nvPicPr>
            <p:blipFill rotWithShape="1">
              <a:blip r:embed="rId3">
                <a:alphaModFix/>
              </a:blip>
              <a:srcRect b="7303" l="4315" r="0" t="6969"/>
              <a:stretch/>
            </p:blipFill>
            <p:spPr>
              <a:xfrm>
                <a:off x="2619225" y="7152400"/>
                <a:ext cx="635025" cy="28022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7" name="Google Shape;107;p14"/>
              <p:cNvPicPr preferRelativeResize="0"/>
              <p:nvPr/>
            </p:nvPicPr>
            <p:blipFill rotWithShape="1">
              <a:blip r:embed="rId3">
                <a:alphaModFix/>
              </a:blip>
              <a:srcRect b="4082" l="0" r="0" t="6973"/>
              <a:stretch/>
            </p:blipFill>
            <p:spPr>
              <a:xfrm flipH="1" rot="10800000">
                <a:off x="2585225" y="4245100"/>
                <a:ext cx="663651" cy="290729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8" name="Google Shape;108;p14"/>
            <p:cNvGrpSpPr/>
            <p:nvPr/>
          </p:nvGrpSpPr>
          <p:grpSpPr>
            <a:xfrm>
              <a:off x="2587925" y="-8776"/>
              <a:ext cx="668949" cy="4483373"/>
              <a:chOff x="2601300" y="5570974"/>
              <a:chExt cx="668949" cy="4483373"/>
            </a:xfrm>
          </p:grpSpPr>
          <p:pic>
            <p:nvPicPr>
              <p:cNvPr id="109" name="Google Shape;109;p14"/>
              <p:cNvPicPr preferRelativeResize="0"/>
              <p:nvPr/>
            </p:nvPicPr>
            <p:blipFill rotWithShape="1">
              <a:blip r:embed="rId3">
                <a:alphaModFix/>
              </a:blip>
              <a:srcRect b="4082" l="0" r="0" t="6973"/>
              <a:stretch/>
            </p:blipFill>
            <p:spPr>
              <a:xfrm>
                <a:off x="2601300" y="7147050"/>
                <a:ext cx="663651" cy="290729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0" name="Google Shape;110;p14"/>
              <p:cNvPicPr preferRelativeResize="0"/>
              <p:nvPr/>
            </p:nvPicPr>
            <p:blipFill rotWithShape="1">
              <a:blip r:embed="rId3">
                <a:alphaModFix/>
              </a:blip>
              <a:srcRect b="44480" l="3679" r="0" t="6975"/>
              <a:stretch/>
            </p:blipFill>
            <p:spPr>
              <a:xfrm flipH="1" rot="10800000">
                <a:off x="2631000" y="5570974"/>
                <a:ext cx="639249" cy="158675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11" name="Google Shape;111;p14"/>
          <p:cNvSpPr/>
          <p:nvPr/>
        </p:nvSpPr>
        <p:spPr>
          <a:xfrm>
            <a:off x="3906050" y="-3375"/>
            <a:ext cx="2041500" cy="9009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14"/>
          <p:cNvPicPr preferRelativeResize="0"/>
          <p:nvPr/>
        </p:nvPicPr>
        <p:blipFill rotWithShape="1">
          <a:blip r:embed="rId4">
            <a:alphaModFix amt="35000"/>
          </a:blip>
          <a:srcRect b="0" l="7183" r="1766" t="0"/>
          <a:stretch/>
        </p:blipFill>
        <p:spPr>
          <a:xfrm rot="-9">
            <a:off x="3858700" y="4505102"/>
            <a:ext cx="653275" cy="7554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3" name="Google Shape;113;p14"/>
          <p:cNvGrpSpPr/>
          <p:nvPr/>
        </p:nvGrpSpPr>
        <p:grpSpPr>
          <a:xfrm>
            <a:off x="3875413" y="9170474"/>
            <a:ext cx="2046838" cy="141096"/>
            <a:chOff x="3875413" y="9187499"/>
            <a:chExt cx="2046838" cy="141096"/>
          </a:xfrm>
        </p:grpSpPr>
        <p:cxnSp>
          <p:nvCxnSpPr>
            <p:cNvPr id="114" name="Google Shape;114;p14"/>
            <p:cNvCxnSpPr/>
            <p:nvPr/>
          </p:nvCxnSpPr>
          <p:spPr>
            <a:xfrm rot="10800000">
              <a:off x="3875413" y="9258463"/>
              <a:ext cx="629100" cy="33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115" name="Google Shape;115;p14"/>
            <p:cNvCxnSpPr/>
            <p:nvPr/>
          </p:nvCxnSpPr>
          <p:spPr>
            <a:xfrm>
              <a:off x="5309650" y="9256670"/>
              <a:ext cx="612600" cy="27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grpSp>
          <p:nvGrpSpPr>
            <p:cNvPr id="116" name="Google Shape;116;p14"/>
            <p:cNvGrpSpPr/>
            <p:nvPr/>
          </p:nvGrpSpPr>
          <p:grpSpPr>
            <a:xfrm flipH="1" rot="-147698">
              <a:off x="5418857" y="9191056"/>
              <a:ext cx="168505" cy="133982"/>
              <a:chOff x="339128" y="3362553"/>
              <a:chExt cx="295401" cy="256975"/>
            </a:xfrm>
          </p:grpSpPr>
          <p:sp>
            <p:nvSpPr>
              <p:cNvPr id="117" name="Google Shape;117;p14"/>
              <p:cNvSpPr/>
              <p:nvPr/>
            </p:nvSpPr>
            <p:spPr>
              <a:xfrm rot="10677540">
                <a:off x="341740" y="3469627"/>
                <a:ext cx="277976" cy="14500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18" name="Google Shape;118;p14"/>
              <p:cNvCxnSpPr/>
              <p:nvPr/>
            </p:nvCxnSpPr>
            <p:spPr>
              <a:xfrm rot="10672510">
                <a:off x="462271" y="3427894"/>
                <a:ext cx="169917" cy="129989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9" name="Google Shape;119;p14"/>
              <p:cNvCxnSpPr/>
              <p:nvPr/>
            </p:nvCxnSpPr>
            <p:spPr>
              <a:xfrm flipH="1" rot="-126797">
                <a:off x="464341" y="3385685"/>
                <a:ext cx="162711" cy="129989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20" name="Google Shape;120;p14"/>
              <p:cNvSpPr/>
              <p:nvPr/>
            </p:nvSpPr>
            <p:spPr>
              <a:xfrm rot="10677712">
                <a:off x="386225" y="3503246"/>
                <a:ext cx="84353" cy="84964"/>
              </a:xfrm>
              <a:prstGeom prst="ellipse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14"/>
              <p:cNvSpPr/>
              <p:nvPr/>
            </p:nvSpPr>
            <p:spPr>
              <a:xfrm rot="10677712">
                <a:off x="381098" y="3364021"/>
                <a:ext cx="84353" cy="84964"/>
              </a:xfrm>
              <a:prstGeom prst="ellipse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14"/>
            <p:cNvGrpSpPr/>
            <p:nvPr/>
          </p:nvGrpSpPr>
          <p:grpSpPr>
            <a:xfrm>
              <a:off x="4232944" y="9199710"/>
              <a:ext cx="168497" cy="128837"/>
              <a:chOff x="472589" y="3356275"/>
              <a:chExt cx="295401" cy="247098"/>
            </a:xfrm>
          </p:grpSpPr>
          <p:sp>
            <p:nvSpPr>
              <p:cNvPr id="123" name="Google Shape;123;p14"/>
              <p:cNvSpPr/>
              <p:nvPr/>
            </p:nvSpPr>
            <p:spPr>
              <a:xfrm rot="10677540">
                <a:off x="475201" y="3453473"/>
                <a:ext cx="277976" cy="14500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124" name="Google Shape;124;p14"/>
              <p:cNvCxnSpPr/>
              <p:nvPr/>
            </p:nvCxnSpPr>
            <p:spPr>
              <a:xfrm rot="10672510">
                <a:off x="595732" y="3421617"/>
                <a:ext cx="169917" cy="129989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5" name="Google Shape;125;p14"/>
              <p:cNvCxnSpPr/>
              <p:nvPr/>
            </p:nvCxnSpPr>
            <p:spPr>
              <a:xfrm flipH="1" rot="-126797">
                <a:off x="597802" y="3379408"/>
                <a:ext cx="162711" cy="129989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26" name="Google Shape;126;p14"/>
              <p:cNvSpPr/>
              <p:nvPr/>
            </p:nvSpPr>
            <p:spPr>
              <a:xfrm rot="10677712">
                <a:off x="519686" y="3496969"/>
                <a:ext cx="84353" cy="84964"/>
              </a:xfrm>
              <a:prstGeom prst="ellipse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" name="Google Shape;127;p14"/>
              <p:cNvSpPr/>
              <p:nvPr/>
            </p:nvSpPr>
            <p:spPr>
              <a:xfrm rot="10677712">
                <a:off x="514559" y="3357743"/>
                <a:ext cx="84353" cy="84964"/>
              </a:xfrm>
              <a:prstGeom prst="ellipse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8" name="Google Shape;128;p14"/>
            <p:cNvGrpSpPr/>
            <p:nvPr/>
          </p:nvGrpSpPr>
          <p:grpSpPr>
            <a:xfrm>
              <a:off x="4517063" y="9209059"/>
              <a:ext cx="773000" cy="99801"/>
              <a:chOff x="2540675" y="771000"/>
              <a:chExt cx="773000" cy="73200"/>
            </a:xfrm>
          </p:grpSpPr>
          <p:cxnSp>
            <p:nvCxnSpPr>
              <p:cNvPr id="129" name="Google Shape;129;p14"/>
              <p:cNvCxnSpPr/>
              <p:nvPr/>
            </p:nvCxnSpPr>
            <p:spPr>
              <a:xfrm>
                <a:off x="2540675" y="771000"/>
                <a:ext cx="0" cy="732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0" name="Google Shape;130;p14"/>
              <p:cNvCxnSpPr/>
              <p:nvPr/>
            </p:nvCxnSpPr>
            <p:spPr>
              <a:xfrm>
                <a:off x="3313675" y="771000"/>
                <a:ext cx="0" cy="732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31" name="Google Shape;131;p14"/>
          <p:cNvSpPr/>
          <p:nvPr/>
        </p:nvSpPr>
        <p:spPr>
          <a:xfrm>
            <a:off x="4667175" y="304875"/>
            <a:ext cx="462600" cy="443400"/>
          </a:xfrm>
          <a:prstGeom prst="triangle">
            <a:avLst>
              <a:gd fmla="val 50000" name="adj"/>
            </a:avLst>
          </a:prstGeom>
          <a:solidFill>
            <a:srgbClr val="B7B7B7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4"/>
          <p:cNvSpPr txBox="1"/>
          <p:nvPr/>
        </p:nvSpPr>
        <p:spPr>
          <a:xfrm rot="5400000">
            <a:off x="4788525" y="4908275"/>
            <a:ext cx="39600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Name: </a:t>
            </a:r>
            <a:r>
              <a:rPr lang="en">
                <a:solidFill>
                  <a:srgbClr val="CCCCCC"/>
                </a:solidFill>
              </a:rPr>
              <a:t>____________________________</a:t>
            </a:r>
            <a:endParaRPr>
              <a:solidFill>
                <a:srgbClr val="CCCCCC"/>
              </a:solidFill>
            </a:endParaRPr>
          </a:p>
        </p:txBody>
      </p:sp>
      <p:sp>
        <p:nvSpPr>
          <p:cNvPr id="133" name="Google Shape;133;p14"/>
          <p:cNvSpPr txBox="1"/>
          <p:nvPr/>
        </p:nvSpPr>
        <p:spPr>
          <a:xfrm rot="5400000">
            <a:off x="5449525" y="1704375"/>
            <a:ext cx="2721900" cy="6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latin typeface="Oswald"/>
                <a:ea typeface="Oswald"/>
                <a:cs typeface="Oswald"/>
                <a:sym typeface="Oswald"/>
              </a:rPr>
              <a:t>Boom’s</a:t>
            </a:r>
            <a:r>
              <a:rPr lang="en" sz="2800">
                <a:latin typeface="Oswald"/>
                <a:ea typeface="Oswald"/>
                <a:cs typeface="Oswald"/>
                <a:sym typeface="Oswald"/>
              </a:rPr>
              <a:t> Track</a:t>
            </a:r>
            <a:endParaRPr sz="28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4" name="Google Shape;134;p14"/>
          <p:cNvSpPr txBox="1"/>
          <p:nvPr/>
        </p:nvSpPr>
        <p:spPr>
          <a:xfrm>
            <a:off x="559388" y="4091150"/>
            <a:ext cx="2743200" cy="6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Oswald"/>
                <a:ea typeface="Oswald"/>
                <a:cs typeface="Oswald"/>
                <a:sym typeface="Oswald"/>
              </a:rPr>
              <a:t>Track 2</a:t>
            </a:r>
            <a:endParaRPr sz="4800"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135" name="Google Shape;135;p14"/>
          <p:cNvGrpSpPr/>
          <p:nvPr/>
        </p:nvGrpSpPr>
        <p:grpSpPr>
          <a:xfrm>
            <a:off x="4643825" y="9308665"/>
            <a:ext cx="534000" cy="644055"/>
            <a:chOff x="2605700" y="9281550"/>
            <a:chExt cx="534000" cy="671100"/>
          </a:xfrm>
        </p:grpSpPr>
        <p:sp>
          <p:nvSpPr>
            <p:cNvPr id="136" name="Google Shape;136;p14"/>
            <p:cNvSpPr/>
            <p:nvPr/>
          </p:nvSpPr>
          <p:spPr>
            <a:xfrm>
              <a:off x="2605700" y="9281550"/>
              <a:ext cx="534000" cy="6711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</a:endParaRPr>
            </a:p>
          </p:txBody>
        </p:sp>
        <p:sp>
          <p:nvSpPr>
            <p:cNvPr id="137" name="Google Shape;137;p14"/>
            <p:cNvSpPr/>
            <p:nvPr/>
          </p:nvSpPr>
          <p:spPr>
            <a:xfrm>
              <a:off x="2637625" y="9381200"/>
              <a:ext cx="476400" cy="4527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8" name="Google Shape;138;p14"/>
          <p:cNvSpPr txBox="1"/>
          <p:nvPr/>
        </p:nvSpPr>
        <p:spPr>
          <a:xfrm>
            <a:off x="1272375" y="5048813"/>
            <a:ext cx="1391100" cy="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Oswald"/>
                <a:ea typeface="Oswald"/>
                <a:cs typeface="Oswald"/>
                <a:sym typeface="Oswald"/>
              </a:rPr>
              <a:t>(Boom)</a:t>
            </a:r>
            <a:endParaRPr sz="2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9" name="Google Shape;139;p14"/>
          <p:cNvSpPr/>
          <p:nvPr/>
        </p:nvSpPr>
        <p:spPr>
          <a:xfrm>
            <a:off x="4544950" y="3938475"/>
            <a:ext cx="708000" cy="40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  <p:cxnSp>
        <p:nvCxnSpPr>
          <p:cNvPr id="140" name="Google Shape;140;p14"/>
          <p:cNvCxnSpPr/>
          <p:nvPr/>
        </p:nvCxnSpPr>
        <p:spPr>
          <a:xfrm rot="10800000">
            <a:off x="3886200" y="1300"/>
            <a:ext cx="0" cy="100584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1" name="Google Shape;141;p14"/>
          <p:cNvCxnSpPr/>
          <p:nvPr/>
        </p:nvCxnSpPr>
        <p:spPr>
          <a:xfrm>
            <a:off x="5937302" y="-428"/>
            <a:ext cx="0" cy="100587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2" name="Google Shape;142;p14"/>
          <p:cNvSpPr/>
          <p:nvPr/>
        </p:nvSpPr>
        <p:spPr>
          <a:xfrm>
            <a:off x="4408126" y="3873825"/>
            <a:ext cx="998700" cy="51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latin typeface="Oswald"/>
                <a:ea typeface="Oswald"/>
                <a:cs typeface="Oswald"/>
                <a:sym typeface="Oswald"/>
              </a:rPr>
              <a:t>LOW</a:t>
            </a:r>
            <a:endParaRPr sz="1900"/>
          </a:p>
        </p:txBody>
      </p:sp>
      <p:sp>
        <p:nvSpPr>
          <p:cNvPr id="143" name="Google Shape;143;p14"/>
          <p:cNvSpPr/>
          <p:nvPr/>
        </p:nvSpPr>
        <p:spPr>
          <a:xfrm>
            <a:off x="4562600" y="9194075"/>
            <a:ext cx="683100" cy="939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4" name="Google Shape;144;p14"/>
          <p:cNvGrpSpPr/>
          <p:nvPr/>
        </p:nvGrpSpPr>
        <p:grpSpPr>
          <a:xfrm rot="5400000">
            <a:off x="5691850" y="7704838"/>
            <a:ext cx="2647800" cy="419713"/>
            <a:chOff x="3666900" y="7080400"/>
            <a:chExt cx="2647800" cy="419713"/>
          </a:xfrm>
        </p:grpSpPr>
        <p:sp>
          <p:nvSpPr>
            <p:cNvPr id="145" name="Google Shape;145;p14"/>
            <p:cNvSpPr txBox="1"/>
            <p:nvPr/>
          </p:nvSpPr>
          <p:spPr>
            <a:xfrm>
              <a:off x="3666900" y="7282013"/>
              <a:ext cx="2647800" cy="21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/>
                <a:t> What makes roller coasters go so fast?</a:t>
              </a:r>
              <a:endParaRPr sz="900"/>
            </a:p>
          </p:txBody>
        </p:sp>
        <p:pic>
          <p:nvPicPr>
            <p:cNvPr id="146" name="Google Shape;146;p14"/>
            <p:cNvPicPr preferRelativeResize="0"/>
            <p:nvPr/>
          </p:nvPicPr>
          <p:blipFill rotWithShape="1">
            <a:blip r:embed="rId5">
              <a:alphaModFix/>
            </a:blip>
            <a:srcRect b="-34811" l="0" r="-3852" t="-11579"/>
            <a:stretch/>
          </p:blipFill>
          <p:spPr>
            <a:xfrm>
              <a:off x="4180275" y="7080400"/>
              <a:ext cx="1763323" cy="328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5"/>
          <p:cNvPicPr preferRelativeResize="0"/>
          <p:nvPr/>
        </p:nvPicPr>
        <p:blipFill rotWithShape="1">
          <a:blip r:embed="rId3">
            <a:alphaModFix amt="40000"/>
          </a:blip>
          <a:srcRect b="0" l="7183" r="1766" t="0"/>
          <a:stretch/>
        </p:blipFill>
        <p:spPr>
          <a:xfrm flipH="1" rot="11">
            <a:off x="3315450" y="4378026"/>
            <a:ext cx="583350" cy="630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5"/>
          <p:cNvPicPr preferRelativeResize="0"/>
          <p:nvPr/>
        </p:nvPicPr>
        <p:blipFill rotWithShape="1">
          <a:blip r:embed="rId4">
            <a:alphaModFix/>
          </a:blip>
          <a:srcRect b="76652" l="5336" r="53168" t="0"/>
          <a:stretch/>
        </p:blipFill>
        <p:spPr>
          <a:xfrm>
            <a:off x="1861175" y="1297"/>
            <a:ext cx="2034152" cy="671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" name="Google Shape;153;p15"/>
          <p:cNvGrpSpPr/>
          <p:nvPr/>
        </p:nvGrpSpPr>
        <p:grpSpPr>
          <a:xfrm flipH="1">
            <a:off x="3256300" y="8914425"/>
            <a:ext cx="653275" cy="780751"/>
            <a:chOff x="1872575" y="9143025"/>
            <a:chExt cx="653275" cy="780751"/>
          </a:xfrm>
        </p:grpSpPr>
        <p:pic>
          <p:nvPicPr>
            <p:cNvPr id="154" name="Google Shape;154;p15"/>
            <p:cNvPicPr preferRelativeResize="0"/>
            <p:nvPr/>
          </p:nvPicPr>
          <p:blipFill rotWithShape="1">
            <a:blip r:embed="rId3">
              <a:alphaModFix amt="37000"/>
            </a:blip>
            <a:srcRect b="0" l="7183" r="1766" t="0"/>
            <a:stretch/>
          </p:blipFill>
          <p:spPr>
            <a:xfrm rot="-9">
              <a:off x="1872575" y="9168613"/>
              <a:ext cx="653275" cy="7551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5" name="Google Shape;155;p15"/>
            <p:cNvSpPr/>
            <p:nvPr/>
          </p:nvSpPr>
          <p:spPr>
            <a:xfrm>
              <a:off x="2026225" y="9143025"/>
              <a:ext cx="138300" cy="1770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5"/>
            <p:cNvSpPr/>
            <p:nvPr/>
          </p:nvSpPr>
          <p:spPr>
            <a:xfrm>
              <a:off x="2028925" y="9523000"/>
              <a:ext cx="147900" cy="1725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7" name="Google Shape;157;p15"/>
          <p:cNvSpPr txBox="1"/>
          <p:nvPr/>
        </p:nvSpPr>
        <p:spPr>
          <a:xfrm flipH="1" rot="5400000">
            <a:off x="3419329" y="3519045"/>
            <a:ext cx="6084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42</a:t>
            </a:r>
            <a:endParaRPr b="1" sz="1200"/>
          </a:p>
        </p:txBody>
      </p:sp>
      <p:sp>
        <p:nvSpPr>
          <p:cNvPr id="158" name="Google Shape;158;p15"/>
          <p:cNvSpPr txBox="1"/>
          <p:nvPr/>
        </p:nvSpPr>
        <p:spPr>
          <a:xfrm flipH="1" rot="5400000">
            <a:off x="3443079" y="1718704"/>
            <a:ext cx="5511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47</a:t>
            </a:r>
            <a:endParaRPr b="1" sz="1200"/>
          </a:p>
        </p:txBody>
      </p:sp>
      <p:sp>
        <p:nvSpPr>
          <p:cNvPr id="159" name="Google Shape;159;p15"/>
          <p:cNvSpPr txBox="1"/>
          <p:nvPr/>
        </p:nvSpPr>
        <p:spPr>
          <a:xfrm flipH="1" rot="5400000">
            <a:off x="3414429" y="5325098"/>
            <a:ext cx="6084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37</a:t>
            </a:r>
            <a:endParaRPr b="1" sz="1200"/>
          </a:p>
        </p:txBody>
      </p:sp>
      <p:sp>
        <p:nvSpPr>
          <p:cNvPr id="160" name="Google Shape;160;p15"/>
          <p:cNvSpPr txBox="1"/>
          <p:nvPr/>
        </p:nvSpPr>
        <p:spPr>
          <a:xfrm flipH="1" rot="5400000">
            <a:off x="3436479" y="997771"/>
            <a:ext cx="5511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49</a:t>
            </a:r>
            <a:endParaRPr b="1" sz="1200"/>
          </a:p>
        </p:txBody>
      </p:sp>
      <p:sp>
        <p:nvSpPr>
          <p:cNvPr id="161" name="Google Shape;161;p15"/>
          <p:cNvSpPr txBox="1"/>
          <p:nvPr/>
        </p:nvSpPr>
        <p:spPr>
          <a:xfrm flipH="1" rot="5400000">
            <a:off x="3443079" y="1358669"/>
            <a:ext cx="5511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48</a:t>
            </a:r>
            <a:endParaRPr b="1" sz="1200"/>
          </a:p>
        </p:txBody>
      </p:sp>
      <p:sp>
        <p:nvSpPr>
          <p:cNvPr id="162" name="Google Shape;162;p15"/>
          <p:cNvSpPr txBox="1"/>
          <p:nvPr/>
        </p:nvSpPr>
        <p:spPr>
          <a:xfrm flipH="1" rot="5400000">
            <a:off x="3443079" y="2078790"/>
            <a:ext cx="5511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46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163" name="Google Shape;163;p15"/>
          <p:cNvSpPr txBox="1"/>
          <p:nvPr/>
        </p:nvSpPr>
        <p:spPr>
          <a:xfrm flipH="1" rot="5400000">
            <a:off x="3443079" y="2438826"/>
            <a:ext cx="5511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45</a:t>
            </a:r>
            <a:endParaRPr b="1" sz="1200"/>
          </a:p>
        </p:txBody>
      </p:sp>
      <p:sp>
        <p:nvSpPr>
          <p:cNvPr id="164" name="Google Shape;164;p15"/>
          <p:cNvSpPr txBox="1"/>
          <p:nvPr/>
        </p:nvSpPr>
        <p:spPr>
          <a:xfrm flipH="1" rot="5400000">
            <a:off x="3443079" y="2795624"/>
            <a:ext cx="5511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165" name="Google Shape;165;p15"/>
          <p:cNvSpPr txBox="1"/>
          <p:nvPr/>
        </p:nvSpPr>
        <p:spPr>
          <a:xfrm flipH="1" rot="5400000">
            <a:off x="3443079" y="3162859"/>
            <a:ext cx="5511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43</a:t>
            </a:r>
            <a:endParaRPr b="1" sz="1200"/>
          </a:p>
        </p:txBody>
      </p:sp>
      <p:sp>
        <p:nvSpPr>
          <p:cNvPr id="166" name="Google Shape;166;p15"/>
          <p:cNvSpPr txBox="1"/>
          <p:nvPr/>
        </p:nvSpPr>
        <p:spPr>
          <a:xfrm flipH="1" rot="5400000">
            <a:off x="3443079" y="3884355"/>
            <a:ext cx="5511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41</a:t>
            </a:r>
            <a:endParaRPr b="1" sz="1200"/>
          </a:p>
        </p:txBody>
      </p:sp>
      <p:sp>
        <p:nvSpPr>
          <p:cNvPr id="167" name="Google Shape;167;p15"/>
          <p:cNvSpPr txBox="1"/>
          <p:nvPr/>
        </p:nvSpPr>
        <p:spPr>
          <a:xfrm flipH="1" rot="5400000">
            <a:off x="3443079" y="4251516"/>
            <a:ext cx="5511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40</a:t>
            </a:r>
            <a:endParaRPr b="1" sz="1200"/>
          </a:p>
        </p:txBody>
      </p:sp>
      <p:sp>
        <p:nvSpPr>
          <p:cNvPr id="168" name="Google Shape;168;p15"/>
          <p:cNvSpPr txBox="1"/>
          <p:nvPr/>
        </p:nvSpPr>
        <p:spPr>
          <a:xfrm flipH="1" rot="5400000">
            <a:off x="3443079" y="4599214"/>
            <a:ext cx="5511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39</a:t>
            </a:r>
            <a:endParaRPr b="1" sz="1200"/>
          </a:p>
        </p:txBody>
      </p:sp>
      <p:sp>
        <p:nvSpPr>
          <p:cNvPr id="169" name="Google Shape;169;p15"/>
          <p:cNvSpPr txBox="1"/>
          <p:nvPr/>
        </p:nvSpPr>
        <p:spPr>
          <a:xfrm flipH="1" rot="5400000">
            <a:off x="3443079" y="4968362"/>
            <a:ext cx="5511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38</a:t>
            </a:r>
            <a:endParaRPr b="1" sz="1200"/>
          </a:p>
        </p:txBody>
      </p:sp>
      <p:sp>
        <p:nvSpPr>
          <p:cNvPr id="170" name="Google Shape;170;p15"/>
          <p:cNvSpPr txBox="1"/>
          <p:nvPr/>
        </p:nvSpPr>
        <p:spPr>
          <a:xfrm flipH="1" rot="5400000">
            <a:off x="3414429" y="7835447"/>
            <a:ext cx="6084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30</a:t>
            </a:r>
            <a:endParaRPr b="1" sz="1100"/>
          </a:p>
        </p:txBody>
      </p:sp>
      <p:sp>
        <p:nvSpPr>
          <p:cNvPr id="171" name="Google Shape;171;p15"/>
          <p:cNvSpPr txBox="1"/>
          <p:nvPr/>
        </p:nvSpPr>
        <p:spPr>
          <a:xfrm flipH="1" rot="5400000">
            <a:off x="3443079" y="6042069"/>
            <a:ext cx="5511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35</a:t>
            </a:r>
            <a:endParaRPr b="1" sz="1200"/>
          </a:p>
        </p:txBody>
      </p:sp>
      <p:sp>
        <p:nvSpPr>
          <p:cNvPr id="172" name="Google Shape;172;p15"/>
          <p:cNvSpPr txBox="1"/>
          <p:nvPr/>
        </p:nvSpPr>
        <p:spPr>
          <a:xfrm flipH="1" rot="5400000">
            <a:off x="3414429" y="9623900"/>
            <a:ext cx="6084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25</a:t>
            </a:r>
            <a:endParaRPr b="1" sz="1200"/>
          </a:p>
        </p:txBody>
      </p:sp>
      <p:sp>
        <p:nvSpPr>
          <p:cNvPr id="173" name="Google Shape;173;p15"/>
          <p:cNvSpPr txBox="1"/>
          <p:nvPr/>
        </p:nvSpPr>
        <p:spPr>
          <a:xfrm flipH="1" rot="5400000">
            <a:off x="3443079" y="5692008"/>
            <a:ext cx="5511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36</a:t>
            </a:r>
            <a:endParaRPr b="1" sz="1200"/>
          </a:p>
        </p:txBody>
      </p:sp>
      <p:sp>
        <p:nvSpPr>
          <p:cNvPr id="174" name="Google Shape;174;p15"/>
          <p:cNvSpPr txBox="1"/>
          <p:nvPr/>
        </p:nvSpPr>
        <p:spPr>
          <a:xfrm flipH="1" rot="5400000">
            <a:off x="3443079" y="6403980"/>
            <a:ext cx="5511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34</a:t>
            </a:r>
            <a:endParaRPr b="1" sz="1200"/>
          </a:p>
        </p:txBody>
      </p:sp>
      <p:sp>
        <p:nvSpPr>
          <p:cNvPr id="175" name="Google Shape;175;p15"/>
          <p:cNvSpPr txBox="1"/>
          <p:nvPr/>
        </p:nvSpPr>
        <p:spPr>
          <a:xfrm flipH="1" rot="5400000">
            <a:off x="3443079" y="6762490"/>
            <a:ext cx="5511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33</a:t>
            </a:r>
            <a:endParaRPr b="1" sz="1200"/>
          </a:p>
        </p:txBody>
      </p:sp>
      <p:sp>
        <p:nvSpPr>
          <p:cNvPr id="176" name="Google Shape;176;p15"/>
          <p:cNvSpPr txBox="1"/>
          <p:nvPr/>
        </p:nvSpPr>
        <p:spPr>
          <a:xfrm flipH="1" rot="5400000">
            <a:off x="3443079" y="7115951"/>
            <a:ext cx="5511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FFFFFF"/>
              </a:solidFill>
            </a:endParaRPr>
          </a:p>
        </p:txBody>
      </p:sp>
      <p:sp>
        <p:nvSpPr>
          <p:cNvPr id="177" name="Google Shape;177;p15"/>
          <p:cNvSpPr txBox="1"/>
          <p:nvPr/>
        </p:nvSpPr>
        <p:spPr>
          <a:xfrm flipH="1" rot="5400000">
            <a:off x="3443079" y="7481211"/>
            <a:ext cx="5511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31</a:t>
            </a:r>
            <a:endParaRPr b="1" sz="1200"/>
          </a:p>
        </p:txBody>
      </p:sp>
      <p:sp>
        <p:nvSpPr>
          <p:cNvPr id="178" name="Google Shape;178;p15"/>
          <p:cNvSpPr txBox="1"/>
          <p:nvPr/>
        </p:nvSpPr>
        <p:spPr>
          <a:xfrm flipH="1" rot="5400000">
            <a:off x="3443079" y="8204883"/>
            <a:ext cx="5511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29</a:t>
            </a:r>
            <a:endParaRPr b="1" sz="1200"/>
          </a:p>
        </p:txBody>
      </p:sp>
      <p:sp>
        <p:nvSpPr>
          <p:cNvPr id="179" name="Google Shape;179;p15"/>
          <p:cNvSpPr txBox="1"/>
          <p:nvPr/>
        </p:nvSpPr>
        <p:spPr>
          <a:xfrm flipH="1" rot="5400000">
            <a:off x="3443079" y="8565093"/>
            <a:ext cx="5511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28</a:t>
            </a:r>
            <a:endParaRPr b="1" sz="1200"/>
          </a:p>
        </p:txBody>
      </p:sp>
      <p:sp>
        <p:nvSpPr>
          <p:cNvPr id="180" name="Google Shape;180;p15"/>
          <p:cNvSpPr txBox="1"/>
          <p:nvPr/>
        </p:nvSpPr>
        <p:spPr>
          <a:xfrm flipH="1" rot="5400000">
            <a:off x="3443079" y="8908404"/>
            <a:ext cx="5511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27</a:t>
            </a:r>
            <a:endParaRPr b="1" sz="1200"/>
          </a:p>
        </p:txBody>
      </p:sp>
      <p:sp>
        <p:nvSpPr>
          <p:cNvPr id="181" name="Google Shape;181;p15"/>
          <p:cNvSpPr txBox="1"/>
          <p:nvPr/>
        </p:nvSpPr>
        <p:spPr>
          <a:xfrm flipH="1" rot="5400000">
            <a:off x="3443079" y="9237777"/>
            <a:ext cx="5511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26</a:t>
            </a:r>
            <a:endParaRPr b="1" sz="1200"/>
          </a:p>
        </p:txBody>
      </p:sp>
      <p:sp>
        <p:nvSpPr>
          <p:cNvPr id="182" name="Google Shape;182;p15"/>
          <p:cNvSpPr txBox="1"/>
          <p:nvPr/>
        </p:nvSpPr>
        <p:spPr>
          <a:xfrm flipH="1" rot="5400000">
            <a:off x="3389187" y="9658093"/>
            <a:ext cx="405900" cy="2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cm</a:t>
            </a:r>
            <a:endParaRPr sz="1000"/>
          </a:p>
        </p:txBody>
      </p:sp>
      <p:cxnSp>
        <p:nvCxnSpPr>
          <p:cNvPr id="183" name="Google Shape;183;p15"/>
          <p:cNvCxnSpPr/>
          <p:nvPr/>
        </p:nvCxnSpPr>
        <p:spPr>
          <a:xfrm>
            <a:off x="3776800" y="1852150"/>
            <a:ext cx="1176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4" name="Google Shape;184;p15"/>
          <p:cNvCxnSpPr/>
          <p:nvPr/>
        </p:nvCxnSpPr>
        <p:spPr>
          <a:xfrm>
            <a:off x="3776800" y="2212212"/>
            <a:ext cx="1176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5" name="Google Shape;185;p15"/>
          <p:cNvCxnSpPr/>
          <p:nvPr/>
        </p:nvCxnSpPr>
        <p:spPr>
          <a:xfrm>
            <a:off x="3780675" y="1492088"/>
            <a:ext cx="1176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6" name="Google Shape;186;p15"/>
          <p:cNvCxnSpPr/>
          <p:nvPr/>
        </p:nvCxnSpPr>
        <p:spPr>
          <a:xfrm>
            <a:off x="3780675" y="1134625"/>
            <a:ext cx="1176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7" name="Google Shape;187;p15"/>
          <p:cNvCxnSpPr/>
          <p:nvPr/>
        </p:nvCxnSpPr>
        <p:spPr>
          <a:xfrm>
            <a:off x="3776800" y="4012525"/>
            <a:ext cx="1176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8" name="Google Shape;188;p15"/>
          <p:cNvCxnSpPr/>
          <p:nvPr/>
        </p:nvCxnSpPr>
        <p:spPr>
          <a:xfrm>
            <a:off x="3776800" y="4372588"/>
            <a:ext cx="1176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9" name="Google Shape;189;p15"/>
          <p:cNvCxnSpPr/>
          <p:nvPr/>
        </p:nvCxnSpPr>
        <p:spPr>
          <a:xfrm>
            <a:off x="3776800" y="3652463"/>
            <a:ext cx="1176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0" name="Google Shape;190;p15"/>
          <p:cNvCxnSpPr/>
          <p:nvPr/>
        </p:nvCxnSpPr>
        <p:spPr>
          <a:xfrm>
            <a:off x="3776800" y="3292400"/>
            <a:ext cx="1176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1" name="Google Shape;191;p15"/>
          <p:cNvCxnSpPr/>
          <p:nvPr/>
        </p:nvCxnSpPr>
        <p:spPr>
          <a:xfrm>
            <a:off x="3776800" y="2932338"/>
            <a:ext cx="1176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2" name="Google Shape;192;p15"/>
          <p:cNvCxnSpPr/>
          <p:nvPr/>
        </p:nvCxnSpPr>
        <p:spPr>
          <a:xfrm>
            <a:off x="3776800" y="2572275"/>
            <a:ext cx="1176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3" name="Google Shape;193;p15"/>
          <p:cNvCxnSpPr/>
          <p:nvPr/>
        </p:nvCxnSpPr>
        <p:spPr>
          <a:xfrm>
            <a:off x="3776800" y="6172900"/>
            <a:ext cx="1176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4" name="Google Shape;194;p15"/>
          <p:cNvCxnSpPr/>
          <p:nvPr/>
        </p:nvCxnSpPr>
        <p:spPr>
          <a:xfrm>
            <a:off x="3776800" y="5812838"/>
            <a:ext cx="1176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5" name="Google Shape;195;p15"/>
          <p:cNvCxnSpPr/>
          <p:nvPr/>
        </p:nvCxnSpPr>
        <p:spPr>
          <a:xfrm>
            <a:off x="3776800" y="5452775"/>
            <a:ext cx="1176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6" name="Google Shape;196;p15"/>
          <p:cNvCxnSpPr/>
          <p:nvPr/>
        </p:nvCxnSpPr>
        <p:spPr>
          <a:xfrm>
            <a:off x="3776800" y="5092713"/>
            <a:ext cx="1176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7" name="Google Shape;197;p15"/>
          <p:cNvCxnSpPr/>
          <p:nvPr/>
        </p:nvCxnSpPr>
        <p:spPr>
          <a:xfrm>
            <a:off x="3776800" y="4732650"/>
            <a:ext cx="1176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8" name="Google Shape;198;p15"/>
          <p:cNvCxnSpPr/>
          <p:nvPr/>
        </p:nvCxnSpPr>
        <p:spPr>
          <a:xfrm>
            <a:off x="3776800" y="7973213"/>
            <a:ext cx="1176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9" name="Google Shape;199;p15"/>
          <p:cNvCxnSpPr/>
          <p:nvPr/>
        </p:nvCxnSpPr>
        <p:spPr>
          <a:xfrm>
            <a:off x="3776800" y="7613150"/>
            <a:ext cx="1176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0" name="Google Shape;200;p15"/>
          <p:cNvCxnSpPr/>
          <p:nvPr/>
        </p:nvCxnSpPr>
        <p:spPr>
          <a:xfrm>
            <a:off x="3776800" y="7253087"/>
            <a:ext cx="1176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1" name="Google Shape;201;p15"/>
          <p:cNvCxnSpPr/>
          <p:nvPr/>
        </p:nvCxnSpPr>
        <p:spPr>
          <a:xfrm>
            <a:off x="3776800" y="6893025"/>
            <a:ext cx="1176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2" name="Google Shape;202;p15"/>
          <p:cNvCxnSpPr/>
          <p:nvPr/>
        </p:nvCxnSpPr>
        <p:spPr>
          <a:xfrm>
            <a:off x="3776800" y="6532963"/>
            <a:ext cx="1176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3" name="Google Shape;203;p15"/>
          <p:cNvCxnSpPr/>
          <p:nvPr/>
        </p:nvCxnSpPr>
        <p:spPr>
          <a:xfrm>
            <a:off x="3776800" y="9413463"/>
            <a:ext cx="1176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4" name="Google Shape;204;p15"/>
          <p:cNvCxnSpPr/>
          <p:nvPr/>
        </p:nvCxnSpPr>
        <p:spPr>
          <a:xfrm>
            <a:off x="3776800" y="9053400"/>
            <a:ext cx="1176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5" name="Google Shape;205;p15"/>
          <p:cNvCxnSpPr/>
          <p:nvPr/>
        </p:nvCxnSpPr>
        <p:spPr>
          <a:xfrm>
            <a:off x="3776800" y="8693338"/>
            <a:ext cx="1176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6" name="Google Shape;206;p15"/>
          <p:cNvCxnSpPr/>
          <p:nvPr/>
        </p:nvCxnSpPr>
        <p:spPr>
          <a:xfrm>
            <a:off x="3776800" y="8333275"/>
            <a:ext cx="1176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7" name="Google Shape;207;p15"/>
          <p:cNvCxnSpPr/>
          <p:nvPr/>
        </p:nvCxnSpPr>
        <p:spPr>
          <a:xfrm>
            <a:off x="3776843" y="9773525"/>
            <a:ext cx="1176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8" name="Google Shape;208;p15"/>
          <p:cNvSpPr txBox="1"/>
          <p:nvPr/>
        </p:nvSpPr>
        <p:spPr>
          <a:xfrm flipH="1" rot="5400000">
            <a:off x="3397200" y="1000429"/>
            <a:ext cx="405900" cy="2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</a:rPr>
              <a:t>cm</a:t>
            </a:r>
            <a:endParaRPr sz="1100">
              <a:solidFill>
                <a:srgbClr val="FFFFFF"/>
              </a:solidFill>
            </a:endParaRPr>
          </a:p>
        </p:txBody>
      </p:sp>
      <p:cxnSp>
        <p:nvCxnSpPr>
          <p:cNvPr id="209" name="Google Shape;209;p15"/>
          <p:cNvCxnSpPr/>
          <p:nvPr/>
        </p:nvCxnSpPr>
        <p:spPr>
          <a:xfrm>
            <a:off x="3778600" y="2211275"/>
            <a:ext cx="1176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0" name="Google Shape;210;p15"/>
          <p:cNvSpPr txBox="1"/>
          <p:nvPr/>
        </p:nvSpPr>
        <p:spPr>
          <a:xfrm flipH="1" rot="5400000">
            <a:off x="3443079" y="2080076"/>
            <a:ext cx="5511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46</a:t>
            </a:r>
            <a:endParaRPr b="1" sz="1200"/>
          </a:p>
        </p:txBody>
      </p:sp>
      <p:sp>
        <p:nvSpPr>
          <p:cNvPr id="211" name="Google Shape;211;p15"/>
          <p:cNvSpPr txBox="1"/>
          <p:nvPr/>
        </p:nvSpPr>
        <p:spPr>
          <a:xfrm flipH="1" rot="5400000">
            <a:off x="3391650" y="1311200"/>
            <a:ext cx="408900" cy="2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</a:rPr>
              <a:t>cm</a:t>
            </a:r>
            <a:endParaRPr sz="1100">
              <a:solidFill>
                <a:srgbClr val="FFFFFF"/>
              </a:solidFill>
            </a:endParaRPr>
          </a:p>
        </p:txBody>
      </p:sp>
      <p:grpSp>
        <p:nvGrpSpPr>
          <p:cNvPr id="212" name="Google Shape;212;p15"/>
          <p:cNvGrpSpPr/>
          <p:nvPr/>
        </p:nvGrpSpPr>
        <p:grpSpPr>
          <a:xfrm flipH="1">
            <a:off x="3194000" y="2507675"/>
            <a:ext cx="676329" cy="943800"/>
            <a:chOff x="1904671" y="6811875"/>
            <a:chExt cx="676329" cy="943800"/>
          </a:xfrm>
        </p:grpSpPr>
        <p:sp>
          <p:nvSpPr>
            <p:cNvPr id="213" name="Google Shape;213;p15"/>
            <p:cNvSpPr txBox="1"/>
            <p:nvPr/>
          </p:nvSpPr>
          <p:spPr>
            <a:xfrm rot="-5400000">
              <a:off x="1965700" y="7140375"/>
              <a:ext cx="943800" cy="28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/>
                <a:t>from alligator</a:t>
              </a:r>
              <a:endParaRPr sz="800"/>
            </a:p>
          </p:txBody>
        </p:sp>
        <p:sp>
          <p:nvSpPr>
            <p:cNvPr id="214" name="Google Shape;214;p15"/>
            <p:cNvSpPr txBox="1"/>
            <p:nvPr/>
          </p:nvSpPr>
          <p:spPr>
            <a:xfrm rot="-5400000">
              <a:off x="1960071" y="7120490"/>
              <a:ext cx="551100" cy="27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cm</a:t>
              </a:r>
              <a:endParaRPr b="1"/>
            </a:p>
          </p:txBody>
        </p:sp>
        <p:sp>
          <p:nvSpPr>
            <p:cNvPr id="215" name="Google Shape;215;p15"/>
            <p:cNvSpPr txBox="1"/>
            <p:nvPr/>
          </p:nvSpPr>
          <p:spPr>
            <a:xfrm rot="-5400000">
              <a:off x="1768921" y="7114851"/>
              <a:ext cx="551100" cy="27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latin typeface="Oswald"/>
                  <a:ea typeface="Oswald"/>
                  <a:cs typeface="Oswald"/>
                  <a:sym typeface="Oswald"/>
                </a:rPr>
                <a:t>44</a:t>
              </a:r>
              <a:endParaRPr b="1" sz="1800"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  <p:cxnSp>
        <p:nvCxnSpPr>
          <p:cNvPr id="216" name="Google Shape;216;p15"/>
          <p:cNvCxnSpPr/>
          <p:nvPr/>
        </p:nvCxnSpPr>
        <p:spPr>
          <a:xfrm>
            <a:off x="3780675" y="776238"/>
            <a:ext cx="1176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7" name="Google Shape;217;p15"/>
          <p:cNvSpPr txBox="1"/>
          <p:nvPr/>
        </p:nvSpPr>
        <p:spPr>
          <a:xfrm flipH="1" rot="5400000">
            <a:off x="3436479" y="654471"/>
            <a:ext cx="5511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50</a:t>
            </a:r>
            <a:endParaRPr b="1" sz="1200"/>
          </a:p>
        </p:txBody>
      </p:sp>
      <p:sp>
        <p:nvSpPr>
          <p:cNvPr id="218" name="Google Shape;218;p15"/>
          <p:cNvSpPr txBox="1"/>
          <p:nvPr/>
        </p:nvSpPr>
        <p:spPr>
          <a:xfrm flipH="1" rot="5400000">
            <a:off x="3397200" y="692379"/>
            <a:ext cx="405900" cy="2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cm</a:t>
            </a:r>
            <a:endParaRPr sz="1000"/>
          </a:p>
        </p:txBody>
      </p:sp>
      <p:grpSp>
        <p:nvGrpSpPr>
          <p:cNvPr id="219" name="Google Shape;219;p15"/>
          <p:cNvGrpSpPr/>
          <p:nvPr/>
        </p:nvGrpSpPr>
        <p:grpSpPr>
          <a:xfrm>
            <a:off x="1865975" y="8914425"/>
            <a:ext cx="653275" cy="780751"/>
            <a:chOff x="1872575" y="9143025"/>
            <a:chExt cx="653275" cy="780751"/>
          </a:xfrm>
        </p:grpSpPr>
        <p:pic>
          <p:nvPicPr>
            <p:cNvPr id="220" name="Google Shape;220;p15"/>
            <p:cNvPicPr preferRelativeResize="0"/>
            <p:nvPr/>
          </p:nvPicPr>
          <p:blipFill rotWithShape="1">
            <a:blip r:embed="rId3">
              <a:alphaModFix amt="37000"/>
            </a:blip>
            <a:srcRect b="0" l="7183" r="1766" t="0"/>
            <a:stretch/>
          </p:blipFill>
          <p:spPr>
            <a:xfrm rot="-9">
              <a:off x="1872575" y="9168613"/>
              <a:ext cx="653275" cy="7551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1" name="Google Shape;221;p15"/>
            <p:cNvSpPr/>
            <p:nvPr/>
          </p:nvSpPr>
          <p:spPr>
            <a:xfrm>
              <a:off x="2026225" y="9143025"/>
              <a:ext cx="138300" cy="1770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5"/>
            <p:cNvSpPr/>
            <p:nvPr/>
          </p:nvSpPr>
          <p:spPr>
            <a:xfrm>
              <a:off x="2028925" y="9523000"/>
              <a:ext cx="147900" cy="1725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3" name="Google Shape;223;p15"/>
          <p:cNvSpPr txBox="1"/>
          <p:nvPr/>
        </p:nvSpPr>
        <p:spPr>
          <a:xfrm rot="-5400000">
            <a:off x="-955525" y="4401525"/>
            <a:ext cx="39600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Name:</a:t>
            </a:r>
            <a:r>
              <a:rPr lang="en"/>
              <a:t> </a:t>
            </a:r>
            <a:r>
              <a:rPr lang="en">
                <a:solidFill>
                  <a:srgbClr val="B7B7B7"/>
                </a:solidFill>
              </a:rPr>
              <a:t>____________________________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224" name="Google Shape;224;p15"/>
          <p:cNvSpPr txBox="1"/>
          <p:nvPr/>
        </p:nvSpPr>
        <p:spPr>
          <a:xfrm rot="-5400000">
            <a:off x="-394325" y="7595225"/>
            <a:ext cx="2721900" cy="6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latin typeface="Oswald"/>
                <a:ea typeface="Oswald"/>
                <a:cs typeface="Oswald"/>
                <a:sym typeface="Oswald"/>
              </a:rPr>
              <a:t>Crash’s</a:t>
            </a:r>
            <a:r>
              <a:rPr lang="en" sz="2800">
                <a:latin typeface="Oswald"/>
                <a:ea typeface="Oswald"/>
                <a:cs typeface="Oswald"/>
                <a:sym typeface="Oswald"/>
              </a:rPr>
              <a:t> Track</a:t>
            </a:r>
            <a:endParaRPr sz="28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225" name="Google Shape;225;p15"/>
          <p:cNvGrpSpPr/>
          <p:nvPr/>
        </p:nvGrpSpPr>
        <p:grpSpPr>
          <a:xfrm rot="10800000">
            <a:off x="4546863" y="4491188"/>
            <a:ext cx="2743200" cy="1476063"/>
            <a:chOff x="4429588" y="4091150"/>
            <a:chExt cx="2743200" cy="1476063"/>
          </a:xfrm>
        </p:grpSpPr>
        <p:sp>
          <p:nvSpPr>
            <p:cNvPr id="226" name="Google Shape;226;p15"/>
            <p:cNvSpPr txBox="1"/>
            <p:nvPr/>
          </p:nvSpPr>
          <p:spPr>
            <a:xfrm>
              <a:off x="4429588" y="4091150"/>
              <a:ext cx="2743200" cy="69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800">
                  <a:latin typeface="Oswald"/>
                  <a:ea typeface="Oswald"/>
                  <a:cs typeface="Oswald"/>
                  <a:sym typeface="Oswald"/>
                </a:rPr>
                <a:t>Track 3</a:t>
              </a:r>
              <a:endParaRPr sz="4800"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227" name="Google Shape;227;p15"/>
            <p:cNvSpPr txBox="1"/>
            <p:nvPr/>
          </p:nvSpPr>
          <p:spPr>
            <a:xfrm>
              <a:off x="5142575" y="5048813"/>
              <a:ext cx="1391100" cy="51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latin typeface="Oswald"/>
                  <a:ea typeface="Oswald"/>
                  <a:cs typeface="Oswald"/>
                  <a:sym typeface="Oswald"/>
                </a:rPr>
                <a:t>(Crash)</a:t>
              </a:r>
              <a:endParaRPr sz="2000"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  <p:grpSp>
        <p:nvGrpSpPr>
          <p:cNvPr id="228" name="Google Shape;228;p15"/>
          <p:cNvGrpSpPr/>
          <p:nvPr/>
        </p:nvGrpSpPr>
        <p:grpSpPr>
          <a:xfrm>
            <a:off x="2526030" y="673003"/>
            <a:ext cx="671651" cy="9380830"/>
            <a:chOff x="2585225" y="571945"/>
            <a:chExt cx="671651" cy="9261358"/>
          </a:xfrm>
        </p:grpSpPr>
        <p:grpSp>
          <p:nvGrpSpPr>
            <p:cNvPr id="229" name="Google Shape;229;p15"/>
            <p:cNvGrpSpPr/>
            <p:nvPr/>
          </p:nvGrpSpPr>
          <p:grpSpPr>
            <a:xfrm>
              <a:off x="2585225" y="4245100"/>
              <a:ext cx="669025" cy="5588204"/>
              <a:chOff x="2585225" y="4245100"/>
              <a:chExt cx="669025" cy="5588204"/>
            </a:xfrm>
          </p:grpSpPr>
          <p:pic>
            <p:nvPicPr>
              <p:cNvPr id="230" name="Google Shape;230;p15"/>
              <p:cNvPicPr preferRelativeResize="0"/>
              <p:nvPr/>
            </p:nvPicPr>
            <p:blipFill rotWithShape="1">
              <a:blip r:embed="rId5">
                <a:alphaModFix/>
              </a:blip>
              <a:srcRect b="11007" l="4315" r="0" t="6971"/>
              <a:stretch/>
            </p:blipFill>
            <p:spPr>
              <a:xfrm>
                <a:off x="2619225" y="7152400"/>
                <a:ext cx="635025" cy="26809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1" name="Google Shape;231;p15"/>
              <p:cNvPicPr preferRelativeResize="0"/>
              <p:nvPr/>
            </p:nvPicPr>
            <p:blipFill rotWithShape="1">
              <a:blip r:embed="rId5">
                <a:alphaModFix/>
              </a:blip>
              <a:srcRect b="4082" l="0" r="0" t="6973"/>
              <a:stretch/>
            </p:blipFill>
            <p:spPr>
              <a:xfrm flipH="1" rot="10800000">
                <a:off x="2585225" y="4245100"/>
                <a:ext cx="663651" cy="290729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2" name="Google Shape;232;p15"/>
            <p:cNvGrpSpPr/>
            <p:nvPr/>
          </p:nvGrpSpPr>
          <p:grpSpPr>
            <a:xfrm>
              <a:off x="2587925" y="571945"/>
              <a:ext cx="668951" cy="3902651"/>
              <a:chOff x="2601300" y="6151695"/>
              <a:chExt cx="668951" cy="3902651"/>
            </a:xfrm>
          </p:grpSpPr>
          <p:pic>
            <p:nvPicPr>
              <p:cNvPr id="233" name="Google Shape;233;p15"/>
              <p:cNvPicPr preferRelativeResize="0"/>
              <p:nvPr/>
            </p:nvPicPr>
            <p:blipFill rotWithShape="1">
              <a:blip r:embed="rId5">
                <a:alphaModFix/>
              </a:blip>
              <a:srcRect b="4082" l="0" r="0" t="6973"/>
              <a:stretch/>
            </p:blipFill>
            <p:spPr>
              <a:xfrm>
                <a:off x="2601300" y="7147050"/>
                <a:ext cx="663651" cy="290729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4" name="Google Shape;234;p15"/>
              <p:cNvPicPr preferRelativeResize="0"/>
              <p:nvPr/>
            </p:nvPicPr>
            <p:blipFill rotWithShape="1">
              <a:blip r:embed="rId5">
                <a:alphaModFix/>
              </a:blip>
              <a:srcRect b="62248" l="0" r="0" t="6974"/>
              <a:stretch/>
            </p:blipFill>
            <p:spPr>
              <a:xfrm flipH="1" rot="10800000">
                <a:off x="2606600" y="6151695"/>
                <a:ext cx="663651" cy="100602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35" name="Google Shape;235;p15"/>
          <p:cNvSpPr/>
          <p:nvPr/>
        </p:nvSpPr>
        <p:spPr>
          <a:xfrm>
            <a:off x="1870250" y="670175"/>
            <a:ext cx="2016000" cy="150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36" name="Google Shape;236;p15"/>
          <p:cNvCxnSpPr/>
          <p:nvPr/>
        </p:nvCxnSpPr>
        <p:spPr>
          <a:xfrm rot="10800000">
            <a:off x="3886200" y="1300"/>
            <a:ext cx="0" cy="100584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7" name="Google Shape;237;p15"/>
          <p:cNvSpPr/>
          <p:nvPr/>
        </p:nvSpPr>
        <p:spPr>
          <a:xfrm>
            <a:off x="2605700" y="9209025"/>
            <a:ext cx="534000" cy="743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  <p:cxnSp>
        <p:nvCxnSpPr>
          <p:cNvPr id="238" name="Google Shape;238;p15"/>
          <p:cNvCxnSpPr/>
          <p:nvPr/>
        </p:nvCxnSpPr>
        <p:spPr>
          <a:xfrm rot="10800000">
            <a:off x="1871700" y="-100"/>
            <a:ext cx="0" cy="100755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9" name="Google Shape;239;p15"/>
          <p:cNvSpPr/>
          <p:nvPr/>
        </p:nvSpPr>
        <p:spPr>
          <a:xfrm>
            <a:off x="2715850" y="9301000"/>
            <a:ext cx="318900" cy="537000"/>
          </a:xfrm>
          <a:prstGeom prst="diamond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5"/>
          <p:cNvSpPr/>
          <p:nvPr/>
        </p:nvSpPr>
        <p:spPr>
          <a:xfrm>
            <a:off x="2678800" y="236425"/>
            <a:ext cx="416100" cy="3960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B7B7B7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5"/>
          <p:cNvSpPr txBox="1"/>
          <p:nvPr/>
        </p:nvSpPr>
        <p:spPr>
          <a:xfrm rot="-5400000">
            <a:off x="1747821" y="3519045"/>
            <a:ext cx="6084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42</a:t>
            </a:r>
            <a:endParaRPr b="1" sz="1200"/>
          </a:p>
        </p:txBody>
      </p:sp>
      <p:sp>
        <p:nvSpPr>
          <p:cNvPr id="242" name="Google Shape;242;p15"/>
          <p:cNvSpPr txBox="1"/>
          <p:nvPr/>
        </p:nvSpPr>
        <p:spPr>
          <a:xfrm rot="-5400000">
            <a:off x="1781371" y="1718704"/>
            <a:ext cx="5511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47</a:t>
            </a:r>
            <a:endParaRPr b="1" sz="1200"/>
          </a:p>
        </p:txBody>
      </p:sp>
      <p:sp>
        <p:nvSpPr>
          <p:cNvPr id="243" name="Google Shape;243;p15"/>
          <p:cNvSpPr txBox="1"/>
          <p:nvPr/>
        </p:nvSpPr>
        <p:spPr>
          <a:xfrm rot="-5400000">
            <a:off x="1752721" y="5325098"/>
            <a:ext cx="6084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37</a:t>
            </a:r>
            <a:endParaRPr b="1" sz="1200"/>
          </a:p>
        </p:txBody>
      </p:sp>
      <p:sp>
        <p:nvSpPr>
          <p:cNvPr id="244" name="Google Shape;244;p15"/>
          <p:cNvSpPr txBox="1"/>
          <p:nvPr/>
        </p:nvSpPr>
        <p:spPr>
          <a:xfrm rot="-5400000">
            <a:off x="1787971" y="997771"/>
            <a:ext cx="5511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49</a:t>
            </a:r>
            <a:endParaRPr b="1" sz="1200"/>
          </a:p>
        </p:txBody>
      </p:sp>
      <p:sp>
        <p:nvSpPr>
          <p:cNvPr id="245" name="Google Shape;245;p15"/>
          <p:cNvSpPr txBox="1"/>
          <p:nvPr/>
        </p:nvSpPr>
        <p:spPr>
          <a:xfrm rot="-5400000">
            <a:off x="1781371" y="1358669"/>
            <a:ext cx="5511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48</a:t>
            </a:r>
            <a:endParaRPr b="1" sz="1200"/>
          </a:p>
        </p:txBody>
      </p:sp>
      <p:sp>
        <p:nvSpPr>
          <p:cNvPr id="246" name="Google Shape;246;p15"/>
          <p:cNvSpPr txBox="1"/>
          <p:nvPr/>
        </p:nvSpPr>
        <p:spPr>
          <a:xfrm rot="-5400000">
            <a:off x="1781371" y="2078790"/>
            <a:ext cx="5511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46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247" name="Google Shape;247;p15"/>
          <p:cNvSpPr txBox="1"/>
          <p:nvPr/>
        </p:nvSpPr>
        <p:spPr>
          <a:xfrm rot="-5400000">
            <a:off x="1781371" y="2438826"/>
            <a:ext cx="5511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45</a:t>
            </a:r>
            <a:endParaRPr b="1" sz="1200"/>
          </a:p>
        </p:txBody>
      </p:sp>
      <p:sp>
        <p:nvSpPr>
          <p:cNvPr id="248" name="Google Shape;248;p15"/>
          <p:cNvSpPr txBox="1"/>
          <p:nvPr/>
        </p:nvSpPr>
        <p:spPr>
          <a:xfrm rot="-5400000">
            <a:off x="1781371" y="2795624"/>
            <a:ext cx="5511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249" name="Google Shape;249;p15"/>
          <p:cNvSpPr txBox="1"/>
          <p:nvPr/>
        </p:nvSpPr>
        <p:spPr>
          <a:xfrm rot="-5400000">
            <a:off x="1781371" y="3162859"/>
            <a:ext cx="5511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43</a:t>
            </a:r>
            <a:endParaRPr b="1" sz="1200"/>
          </a:p>
        </p:txBody>
      </p:sp>
      <p:sp>
        <p:nvSpPr>
          <p:cNvPr id="250" name="Google Shape;250;p15"/>
          <p:cNvSpPr txBox="1"/>
          <p:nvPr/>
        </p:nvSpPr>
        <p:spPr>
          <a:xfrm rot="-5400000">
            <a:off x="1781371" y="3884355"/>
            <a:ext cx="5511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41</a:t>
            </a:r>
            <a:endParaRPr b="1" sz="1200"/>
          </a:p>
        </p:txBody>
      </p:sp>
      <p:sp>
        <p:nvSpPr>
          <p:cNvPr id="251" name="Google Shape;251;p15"/>
          <p:cNvSpPr txBox="1"/>
          <p:nvPr/>
        </p:nvSpPr>
        <p:spPr>
          <a:xfrm rot="-5400000">
            <a:off x="1781371" y="4251516"/>
            <a:ext cx="5511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40</a:t>
            </a:r>
            <a:endParaRPr b="1" sz="1200"/>
          </a:p>
        </p:txBody>
      </p:sp>
      <p:sp>
        <p:nvSpPr>
          <p:cNvPr id="252" name="Google Shape;252;p15"/>
          <p:cNvSpPr txBox="1"/>
          <p:nvPr/>
        </p:nvSpPr>
        <p:spPr>
          <a:xfrm rot="-5400000">
            <a:off x="1781371" y="4599214"/>
            <a:ext cx="5511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39</a:t>
            </a:r>
            <a:endParaRPr b="1" sz="1200"/>
          </a:p>
        </p:txBody>
      </p:sp>
      <p:sp>
        <p:nvSpPr>
          <p:cNvPr id="253" name="Google Shape;253;p15"/>
          <p:cNvSpPr txBox="1"/>
          <p:nvPr/>
        </p:nvSpPr>
        <p:spPr>
          <a:xfrm rot="-5400000">
            <a:off x="1781371" y="4968362"/>
            <a:ext cx="5511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38</a:t>
            </a:r>
            <a:endParaRPr b="1" sz="1200"/>
          </a:p>
        </p:txBody>
      </p:sp>
      <p:sp>
        <p:nvSpPr>
          <p:cNvPr id="254" name="Google Shape;254;p15"/>
          <p:cNvSpPr txBox="1"/>
          <p:nvPr/>
        </p:nvSpPr>
        <p:spPr>
          <a:xfrm rot="-5400000">
            <a:off x="1752721" y="7835447"/>
            <a:ext cx="6084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30</a:t>
            </a:r>
            <a:endParaRPr b="1" sz="1200"/>
          </a:p>
        </p:txBody>
      </p:sp>
      <p:sp>
        <p:nvSpPr>
          <p:cNvPr id="255" name="Google Shape;255;p15"/>
          <p:cNvSpPr txBox="1"/>
          <p:nvPr/>
        </p:nvSpPr>
        <p:spPr>
          <a:xfrm rot="-5400000">
            <a:off x="1781371" y="6042069"/>
            <a:ext cx="5511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35</a:t>
            </a:r>
            <a:endParaRPr b="1" sz="1200"/>
          </a:p>
        </p:txBody>
      </p:sp>
      <p:sp>
        <p:nvSpPr>
          <p:cNvPr id="256" name="Google Shape;256;p15"/>
          <p:cNvSpPr txBox="1"/>
          <p:nvPr/>
        </p:nvSpPr>
        <p:spPr>
          <a:xfrm rot="-5400000">
            <a:off x="1752721" y="9623900"/>
            <a:ext cx="6084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25</a:t>
            </a:r>
            <a:endParaRPr b="1" sz="1200"/>
          </a:p>
        </p:txBody>
      </p:sp>
      <p:sp>
        <p:nvSpPr>
          <p:cNvPr id="257" name="Google Shape;257;p15"/>
          <p:cNvSpPr txBox="1"/>
          <p:nvPr/>
        </p:nvSpPr>
        <p:spPr>
          <a:xfrm rot="-5400000">
            <a:off x="1781371" y="5692008"/>
            <a:ext cx="5511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36</a:t>
            </a:r>
            <a:endParaRPr b="1" sz="1200"/>
          </a:p>
        </p:txBody>
      </p:sp>
      <p:sp>
        <p:nvSpPr>
          <p:cNvPr id="258" name="Google Shape;258;p15"/>
          <p:cNvSpPr txBox="1"/>
          <p:nvPr/>
        </p:nvSpPr>
        <p:spPr>
          <a:xfrm rot="-5400000">
            <a:off x="1781371" y="6403980"/>
            <a:ext cx="5511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34</a:t>
            </a:r>
            <a:endParaRPr b="1" sz="1200"/>
          </a:p>
        </p:txBody>
      </p:sp>
      <p:sp>
        <p:nvSpPr>
          <p:cNvPr id="259" name="Google Shape;259;p15"/>
          <p:cNvSpPr txBox="1"/>
          <p:nvPr/>
        </p:nvSpPr>
        <p:spPr>
          <a:xfrm rot="-5400000">
            <a:off x="1781371" y="6762490"/>
            <a:ext cx="5511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33</a:t>
            </a:r>
            <a:endParaRPr b="1" sz="1200"/>
          </a:p>
        </p:txBody>
      </p:sp>
      <p:sp>
        <p:nvSpPr>
          <p:cNvPr id="260" name="Google Shape;260;p15"/>
          <p:cNvSpPr txBox="1"/>
          <p:nvPr/>
        </p:nvSpPr>
        <p:spPr>
          <a:xfrm rot="-5400000">
            <a:off x="1781371" y="7115951"/>
            <a:ext cx="5511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FFFFFF"/>
              </a:solidFill>
            </a:endParaRPr>
          </a:p>
        </p:txBody>
      </p:sp>
      <p:sp>
        <p:nvSpPr>
          <p:cNvPr id="261" name="Google Shape;261;p15"/>
          <p:cNvSpPr txBox="1"/>
          <p:nvPr/>
        </p:nvSpPr>
        <p:spPr>
          <a:xfrm rot="-5400000">
            <a:off x="1781371" y="7481211"/>
            <a:ext cx="5511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31</a:t>
            </a:r>
            <a:endParaRPr b="1" sz="1200"/>
          </a:p>
        </p:txBody>
      </p:sp>
      <p:sp>
        <p:nvSpPr>
          <p:cNvPr id="262" name="Google Shape;262;p15"/>
          <p:cNvSpPr txBox="1"/>
          <p:nvPr/>
        </p:nvSpPr>
        <p:spPr>
          <a:xfrm rot="-5400000">
            <a:off x="1781371" y="8204883"/>
            <a:ext cx="5511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29</a:t>
            </a:r>
            <a:endParaRPr b="1" sz="1200"/>
          </a:p>
        </p:txBody>
      </p:sp>
      <p:sp>
        <p:nvSpPr>
          <p:cNvPr id="263" name="Google Shape;263;p15"/>
          <p:cNvSpPr txBox="1"/>
          <p:nvPr/>
        </p:nvSpPr>
        <p:spPr>
          <a:xfrm rot="-5400000">
            <a:off x="1781371" y="8565093"/>
            <a:ext cx="5511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28</a:t>
            </a:r>
            <a:endParaRPr b="1" sz="1200"/>
          </a:p>
        </p:txBody>
      </p:sp>
      <p:sp>
        <p:nvSpPr>
          <p:cNvPr id="264" name="Google Shape;264;p15"/>
          <p:cNvSpPr txBox="1"/>
          <p:nvPr/>
        </p:nvSpPr>
        <p:spPr>
          <a:xfrm rot="-5400000">
            <a:off x="1781371" y="8908404"/>
            <a:ext cx="5511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27</a:t>
            </a:r>
            <a:endParaRPr b="1" sz="1200"/>
          </a:p>
        </p:txBody>
      </p:sp>
      <p:sp>
        <p:nvSpPr>
          <p:cNvPr id="265" name="Google Shape;265;p15"/>
          <p:cNvSpPr txBox="1"/>
          <p:nvPr/>
        </p:nvSpPr>
        <p:spPr>
          <a:xfrm rot="-5400000">
            <a:off x="1781371" y="9237777"/>
            <a:ext cx="5511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26</a:t>
            </a:r>
            <a:endParaRPr b="1" sz="1200"/>
          </a:p>
        </p:txBody>
      </p:sp>
      <p:sp>
        <p:nvSpPr>
          <p:cNvPr id="266" name="Google Shape;266;p15"/>
          <p:cNvSpPr txBox="1"/>
          <p:nvPr/>
        </p:nvSpPr>
        <p:spPr>
          <a:xfrm rot="-5400000">
            <a:off x="1980438" y="9606218"/>
            <a:ext cx="405900" cy="2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cm</a:t>
            </a:r>
            <a:endParaRPr sz="1000"/>
          </a:p>
        </p:txBody>
      </p:sp>
      <p:cxnSp>
        <p:nvCxnSpPr>
          <p:cNvPr id="267" name="Google Shape;267;p15"/>
          <p:cNvCxnSpPr/>
          <p:nvPr/>
        </p:nvCxnSpPr>
        <p:spPr>
          <a:xfrm rot="10800000">
            <a:off x="1881150" y="1852150"/>
            <a:ext cx="1176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8" name="Google Shape;268;p15"/>
          <p:cNvCxnSpPr/>
          <p:nvPr/>
        </p:nvCxnSpPr>
        <p:spPr>
          <a:xfrm rot="10800000">
            <a:off x="1881150" y="2212212"/>
            <a:ext cx="1176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9" name="Google Shape;269;p15"/>
          <p:cNvCxnSpPr/>
          <p:nvPr/>
        </p:nvCxnSpPr>
        <p:spPr>
          <a:xfrm rot="10800000">
            <a:off x="1877275" y="1492088"/>
            <a:ext cx="1176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0" name="Google Shape;270;p15"/>
          <p:cNvCxnSpPr/>
          <p:nvPr/>
        </p:nvCxnSpPr>
        <p:spPr>
          <a:xfrm rot="10800000">
            <a:off x="1877275" y="1134625"/>
            <a:ext cx="1176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1" name="Google Shape;271;p15"/>
          <p:cNvCxnSpPr/>
          <p:nvPr/>
        </p:nvCxnSpPr>
        <p:spPr>
          <a:xfrm rot="10800000">
            <a:off x="1881150" y="4012525"/>
            <a:ext cx="1176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2" name="Google Shape;272;p15"/>
          <p:cNvCxnSpPr/>
          <p:nvPr/>
        </p:nvCxnSpPr>
        <p:spPr>
          <a:xfrm rot="10800000">
            <a:off x="1881150" y="4372588"/>
            <a:ext cx="1176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3" name="Google Shape;273;p15"/>
          <p:cNvCxnSpPr/>
          <p:nvPr/>
        </p:nvCxnSpPr>
        <p:spPr>
          <a:xfrm rot="10800000">
            <a:off x="1881150" y="3652463"/>
            <a:ext cx="1176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4" name="Google Shape;274;p15"/>
          <p:cNvCxnSpPr/>
          <p:nvPr/>
        </p:nvCxnSpPr>
        <p:spPr>
          <a:xfrm rot="10800000">
            <a:off x="1881150" y="3292400"/>
            <a:ext cx="1176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5" name="Google Shape;275;p15"/>
          <p:cNvCxnSpPr/>
          <p:nvPr/>
        </p:nvCxnSpPr>
        <p:spPr>
          <a:xfrm rot="10800000">
            <a:off x="1881150" y="2932338"/>
            <a:ext cx="1176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6" name="Google Shape;276;p15"/>
          <p:cNvCxnSpPr/>
          <p:nvPr/>
        </p:nvCxnSpPr>
        <p:spPr>
          <a:xfrm rot="10800000">
            <a:off x="1881150" y="2572275"/>
            <a:ext cx="1176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7" name="Google Shape;277;p15"/>
          <p:cNvCxnSpPr/>
          <p:nvPr/>
        </p:nvCxnSpPr>
        <p:spPr>
          <a:xfrm rot="10800000">
            <a:off x="1881150" y="6172900"/>
            <a:ext cx="1176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8" name="Google Shape;278;p15"/>
          <p:cNvCxnSpPr/>
          <p:nvPr/>
        </p:nvCxnSpPr>
        <p:spPr>
          <a:xfrm rot="10800000">
            <a:off x="1881150" y="5812838"/>
            <a:ext cx="1176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9" name="Google Shape;279;p15"/>
          <p:cNvCxnSpPr/>
          <p:nvPr/>
        </p:nvCxnSpPr>
        <p:spPr>
          <a:xfrm rot="10800000">
            <a:off x="1881150" y="5452775"/>
            <a:ext cx="1176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0" name="Google Shape;280;p15"/>
          <p:cNvCxnSpPr/>
          <p:nvPr/>
        </p:nvCxnSpPr>
        <p:spPr>
          <a:xfrm rot="10800000">
            <a:off x="1881150" y="5092713"/>
            <a:ext cx="1176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1" name="Google Shape;281;p15"/>
          <p:cNvCxnSpPr/>
          <p:nvPr/>
        </p:nvCxnSpPr>
        <p:spPr>
          <a:xfrm rot="10800000">
            <a:off x="1881150" y="4732650"/>
            <a:ext cx="1176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2" name="Google Shape;282;p15"/>
          <p:cNvCxnSpPr/>
          <p:nvPr/>
        </p:nvCxnSpPr>
        <p:spPr>
          <a:xfrm rot="10800000">
            <a:off x="1881150" y="7973213"/>
            <a:ext cx="1176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3" name="Google Shape;283;p15"/>
          <p:cNvCxnSpPr/>
          <p:nvPr/>
        </p:nvCxnSpPr>
        <p:spPr>
          <a:xfrm rot="10800000">
            <a:off x="1881150" y="7613150"/>
            <a:ext cx="1176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4" name="Google Shape;284;p15"/>
          <p:cNvCxnSpPr/>
          <p:nvPr/>
        </p:nvCxnSpPr>
        <p:spPr>
          <a:xfrm rot="10800000">
            <a:off x="1881150" y="7253087"/>
            <a:ext cx="1176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5" name="Google Shape;285;p15"/>
          <p:cNvCxnSpPr/>
          <p:nvPr/>
        </p:nvCxnSpPr>
        <p:spPr>
          <a:xfrm rot="10800000">
            <a:off x="1881150" y="6893025"/>
            <a:ext cx="1176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6" name="Google Shape;286;p15"/>
          <p:cNvCxnSpPr/>
          <p:nvPr/>
        </p:nvCxnSpPr>
        <p:spPr>
          <a:xfrm rot="10800000">
            <a:off x="1881150" y="6532963"/>
            <a:ext cx="1176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7" name="Google Shape;287;p15"/>
          <p:cNvCxnSpPr/>
          <p:nvPr/>
        </p:nvCxnSpPr>
        <p:spPr>
          <a:xfrm rot="10800000">
            <a:off x="1881150" y="9413463"/>
            <a:ext cx="1176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8" name="Google Shape;288;p15"/>
          <p:cNvCxnSpPr/>
          <p:nvPr/>
        </p:nvCxnSpPr>
        <p:spPr>
          <a:xfrm rot="10800000">
            <a:off x="1881150" y="9053400"/>
            <a:ext cx="1176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9" name="Google Shape;289;p15"/>
          <p:cNvCxnSpPr/>
          <p:nvPr/>
        </p:nvCxnSpPr>
        <p:spPr>
          <a:xfrm rot="10800000">
            <a:off x="1881150" y="8693338"/>
            <a:ext cx="1176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0" name="Google Shape;290;p15"/>
          <p:cNvCxnSpPr/>
          <p:nvPr/>
        </p:nvCxnSpPr>
        <p:spPr>
          <a:xfrm rot="10800000">
            <a:off x="1881150" y="8333275"/>
            <a:ext cx="1176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1" name="Google Shape;291;p15"/>
          <p:cNvCxnSpPr/>
          <p:nvPr/>
        </p:nvCxnSpPr>
        <p:spPr>
          <a:xfrm rot="10800000">
            <a:off x="1881107" y="9773525"/>
            <a:ext cx="1176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2" name="Google Shape;292;p15"/>
          <p:cNvSpPr txBox="1"/>
          <p:nvPr/>
        </p:nvSpPr>
        <p:spPr>
          <a:xfrm rot="-5400000">
            <a:off x="1972450" y="1000429"/>
            <a:ext cx="405900" cy="2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</a:rPr>
              <a:t>cm</a:t>
            </a:r>
            <a:endParaRPr sz="1100">
              <a:solidFill>
                <a:srgbClr val="FFFFFF"/>
              </a:solidFill>
            </a:endParaRPr>
          </a:p>
        </p:txBody>
      </p:sp>
      <p:cxnSp>
        <p:nvCxnSpPr>
          <p:cNvPr id="293" name="Google Shape;293;p15"/>
          <p:cNvCxnSpPr/>
          <p:nvPr/>
        </p:nvCxnSpPr>
        <p:spPr>
          <a:xfrm rot="10800000">
            <a:off x="1879350" y="2211275"/>
            <a:ext cx="1176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4" name="Google Shape;294;p15"/>
          <p:cNvSpPr txBox="1"/>
          <p:nvPr/>
        </p:nvSpPr>
        <p:spPr>
          <a:xfrm rot="-5400000">
            <a:off x="1781371" y="2080076"/>
            <a:ext cx="5511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46</a:t>
            </a:r>
            <a:endParaRPr b="1" sz="1200"/>
          </a:p>
        </p:txBody>
      </p:sp>
      <p:sp>
        <p:nvSpPr>
          <p:cNvPr id="295" name="Google Shape;295;p15"/>
          <p:cNvSpPr txBox="1"/>
          <p:nvPr/>
        </p:nvSpPr>
        <p:spPr>
          <a:xfrm rot="-5400000">
            <a:off x="1975000" y="1311200"/>
            <a:ext cx="408900" cy="2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</a:rPr>
              <a:t>cm</a:t>
            </a:r>
            <a:endParaRPr sz="1100">
              <a:solidFill>
                <a:srgbClr val="FFFFFF"/>
              </a:solidFill>
            </a:endParaRPr>
          </a:p>
        </p:txBody>
      </p:sp>
      <p:grpSp>
        <p:nvGrpSpPr>
          <p:cNvPr id="296" name="Google Shape;296;p15"/>
          <p:cNvGrpSpPr/>
          <p:nvPr/>
        </p:nvGrpSpPr>
        <p:grpSpPr>
          <a:xfrm>
            <a:off x="2663781" y="2452975"/>
            <a:ext cx="420300" cy="420300"/>
            <a:chOff x="6609744" y="2506650"/>
            <a:chExt cx="420300" cy="420300"/>
          </a:xfrm>
        </p:grpSpPr>
        <p:sp>
          <p:nvSpPr>
            <p:cNvPr id="297" name="Google Shape;297;p15"/>
            <p:cNvSpPr/>
            <p:nvPr/>
          </p:nvSpPr>
          <p:spPr>
            <a:xfrm>
              <a:off x="6609744" y="2506650"/>
              <a:ext cx="420300" cy="4203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5"/>
            <p:cNvSpPr/>
            <p:nvPr/>
          </p:nvSpPr>
          <p:spPr>
            <a:xfrm>
              <a:off x="6801200" y="2695950"/>
              <a:ext cx="41700" cy="417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9" name="Google Shape;299;p15"/>
          <p:cNvGrpSpPr/>
          <p:nvPr/>
        </p:nvGrpSpPr>
        <p:grpSpPr>
          <a:xfrm>
            <a:off x="2663781" y="7044100"/>
            <a:ext cx="420300" cy="420300"/>
            <a:chOff x="6609744" y="2506650"/>
            <a:chExt cx="420300" cy="420300"/>
          </a:xfrm>
        </p:grpSpPr>
        <p:sp>
          <p:nvSpPr>
            <p:cNvPr id="300" name="Google Shape;300;p15"/>
            <p:cNvSpPr/>
            <p:nvPr/>
          </p:nvSpPr>
          <p:spPr>
            <a:xfrm>
              <a:off x="6609744" y="2506650"/>
              <a:ext cx="420300" cy="420300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15"/>
            <p:cNvSpPr/>
            <p:nvPr/>
          </p:nvSpPr>
          <p:spPr>
            <a:xfrm>
              <a:off x="6801200" y="2695950"/>
              <a:ext cx="41700" cy="417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2" name="Google Shape;302;p15"/>
          <p:cNvGrpSpPr/>
          <p:nvPr/>
        </p:nvGrpSpPr>
        <p:grpSpPr>
          <a:xfrm>
            <a:off x="2663781" y="2725050"/>
            <a:ext cx="420300" cy="420300"/>
            <a:chOff x="6609744" y="2506650"/>
            <a:chExt cx="420300" cy="420300"/>
          </a:xfrm>
        </p:grpSpPr>
        <p:sp>
          <p:nvSpPr>
            <p:cNvPr id="303" name="Google Shape;303;p15"/>
            <p:cNvSpPr/>
            <p:nvPr/>
          </p:nvSpPr>
          <p:spPr>
            <a:xfrm>
              <a:off x="6609744" y="2506650"/>
              <a:ext cx="420300" cy="420300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15"/>
            <p:cNvSpPr/>
            <p:nvPr/>
          </p:nvSpPr>
          <p:spPr>
            <a:xfrm>
              <a:off x="6801200" y="2695950"/>
              <a:ext cx="41700" cy="417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5" name="Google Shape;305;p15"/>
          <p:cNvGrpSpPr/>
          <p:nvPr/>
        </p:nvGrpSpPr>
        <p:grpSpPr>
          <a:xfrm>
            <a:off x="1886521" y="2478525"/>
            <a:ext cx="671829" cy="943800"/>
            <a:chOff x="1885971" y="6782725"/>
            <a:chExt cx="671829" cy="943800"/>
          </a:xfrm>
        </p:grpSpPr>
        <p:sp>
          <p:nvSpPr>
            <p:cNvPr id="306" name="Google Shape;306;p15"/>
            <p:cNvSpPr txBox="1"/>
            <p:nvPr/>
          </p:nvSpPr>
          <p:spPr>
            <a:xfrm rot="-5400000">
              <a:off x="1942500" y="7111225"/>
              <a:ext cx="943800" cy="28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/>
                <a:t>from alligator</a:t>
              </a:r>
              <a:endParaRPr sz="800"/>
            </a:p>
          </p:txBody>
        </p:sp>
        <p:sp>
          <p:nvSpPr>
            <p:cNvPr id="307" name="Google Shape;307;p15"/>
            <p:cNvSpPr txBox="1"/>
            <p:nvPr/>
          </p:nvSpPr>
          <p:spPr>
            <a:xfrm rot="-5400000">
              <a:off x="1941371" y="7120465"/>
              <a:ext cx="551100" cy="27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cm</a:t>
              </a:r>
              <a:endParaRPr b="1"/>
            </a:p>
          </p:txBody>
        </p:sp>
        <p:sp>
          <p:nvSpPr>
            <p:cNvPr id="308" name="Google Shape;308;p15"/>
            <p:cNvSpPr txBox="1"/>
            <p:nvPr/>
          </p:nvSpPr>
          <p:spPr>
            <a:xfrm rot="-5400000">
              <a:off x="1750221" y="7114826"/>
              <a:ext cx="551100" cy="27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latin typeface="Oswald"/>
                  <a:ea typeface="Oswald"/>
                  <a:cs typeface="Oswald"/>
                  <a:sym typeface="Oswald"/>
                </a:rPr>
                <a:t>44</a:t>
              </a:r>
              <a:endParaRPr b="1" sz="1800"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  <p:cxnSp>
        <p:nvCxnSpPr>
          <p:cNvPr id="309" name="Google Shape;309;p15"/>
          <p:cNvCxnSpPr/>
          <p:nvPr/>
        </p:nvCxnSpPr>
        <p:spPr>
          <a:xfrm rot="10800000">
            <a:off x="1877275" y="776238"/>
            <a:ext cx="1176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0" name="Google Shape;310;p15"/>
          <p:cNvSpPr txBox="1"/>
          <p:nvPr/>
        </p:nvSpPr>
        <p:spPr>
          <a:xfrm rot="-5400000">
            <a:off x="1787971" y="654471"/>
            <a:ext cx="5511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50</a:t>
            </a:r>
            <a:endParaRPr b="1" sz="1200"/>
          </a:p>
        </p:txBody>
      </p:sp>
      <p:sp>
        <p:nvSpPr>
          <p:cNvPr id="311" name="Google Shape;311;p15"/>
          <p:cNvSpPr txBox="1"/>
          <p:nvPr/>
        </p:nvSpPr>
        <p:spPr>
          <a:xfrm rot="-5400000">
            <a:off x="1972450" y="642529"/>
            <a:ext cx="405900" cy="2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cm</a:t>
            </a:r>
            <a:endParaRPr sz="1000"/>
          </a:p>
        </p:txBody>
      </p:sp>
      <p:grpSp>
        <p:nvGrpSpPr>
          <p:cNvPr id="312" name="Google Shape;312;p15"/>
          <p:cNvGrpSpPr/>
          <p:nvPr/>
        </p:nvGrpSpPr>
        <p:grpSpPr>
          <a:xfrm flipH="1">
            <a:off x="3194000" y="6817600"/>
            <a:ext cx="676329" cy="943800"/>
            <a:chOff x="1904671" y="6811875"/>
            <a:chExt cx="676329" cy="943800"/>
          </a:xfrm>
        </p:grpSpPr>
        <p:sp>
          <p:nvSpPr>
            <p:cNvPr id="313" name="Google Shape;313;p15"/>
            <p:cNvSpPr txBox="1"/>
            <p:nvPr/>
          </p:nvSpPr>
          <p:spPr>
            <a:xfrm rot="-5400000">
              <a:off x="1965700" y="7140375"/>
              <a:ext cx="943800" cy="28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/>
                <a:t>from alligator</a:t>
              </a:r>
              <a:endParaRPr sz="800"/>
            </a:p>
          </p:txBody>
        </p:sp>
        <p:sp>
          <p:nvSpPr>
            <p:cNvPr id="314" name="Google Shape;314;p15"/>
            <p:cNvSpPr txBox="1"/>
            <p:nvPr/>
          </p:nvSpPr>
          <p:spPr>
            <a:xfrm rot="-5400000">
              <a:off x="1960071" y="7120490"/>
              <a:ext cx="551100" cy="27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cm</a:t>
              </a:r>
              <a:endParaRPr b="1"/>
            </a:p>
          </p:txBody>
        </p:sp>
        <p:sp>
          <p:nvSpPr>
            <p:cNvPr id="315" name="Google Shape;315;p15"/>
            <p:cNvSpPr txBox="1"/>
            <p:nvPr/>
          </p:nvSpPr>
          <p:spPr>
            <a:xfrm rot="-5400000">
              <a:off x="1768921" y="7114851"/>
              <a:ext cx="551100" cy="27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latin typeface="Oswald"/>
                  <a:ea typeface="Oswald"/>
                  <a:cs typeface="Oswald"/>
                  <a:sym typeface="Oswald"/>
                </a:rPr>
                <a:t>32</a:t>
              </a:r>
              <a:endParaRPr b="1" sz="1800"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  <p:grpSp>
        <p:nvGrpSpPr>
          <p:cNvPr id="316" name="Google Shape;316;p15"/>
          <p:cNvGrpSpPr/>
          <p:nvPr/>
        </p:nvGrpSpPr>
        <p:grpSpPr>
          <a:xfrm>
            <a:off x="1886521" y="6788450"/>
            <a:ext cx="671829" cy="943800"/>
            <a:chOff x="1885971" y="6782725"/>
            <a:chExt cx="671829" cy="943800"/>
          </a:xfrm>
        </p:grpSpPr>
        <p:sp>
          <p:nvSpPr>
            <p:cNvPr id="317" name="Google Shape;317;p15"/>
            <p:cNvSpPr txBox="1"/>
            <p:nvPr/>
          </p:nvSpPr>
          <p:spPr>
            <a:xfrm rot="-5400000">
              <a:off x="1942500" y="7111225"/>
              <a:ext cx="943800" cy="28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/>
                <a:t>from alligator</a:t>
              </a:r>
              <a:endParaRPr sz="800"/>
            </a:p>
          </p:txBody>
        </p:sp>
        <p:sp>
          <p:nvSpPr>
            <p:cNvPr id="318" name="Google Shape;318;p15"/>
            <p:cNvSpPr txBox="1"/>
            <p:nvPr/>
          </p:nvSpPr>
          <p:spPr>
            <a:xfrm rot="-5400000">
              <a:off x="1941371" y="7120465"/>
              <a:ext cx="551100" cy="27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/>
                <a:t>cm</a:t>
              </a:r>
              <a:endParaRPr b="1"/>
            </a:p>
          </p:txBody>
        </p:sp>
        <p:sp>
          <p:nvSpPr>
            <p:cNvPr id="319" name="Google Shape;319;p15"/>
            <p:cNvSpPr txBox="1"/>
            <p:nvPr/>
          </p:nvSpPr>
          <p:spPr>
            <a:xfrm rot="-5400000">
              <a:off x="1750221" y="7114826"/>
              <a:ext cx="551100" cy="27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latin typeface="Oswald"/>
                  <a:ea typeface="Oswald"/>
                  <a:cs typeface="Oswald"/>
                  <a:sym typeface="Oswald"/>
                </a:rPr>
                <a:t>32</a:t>
              </a:r>
              <a:endParaRPr b="1" sz="1800"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  <p:grpSp>
        <p:nvGrpSpPr>
          <p:cNvPr id="320" name="Google Shape;320;p15"/>
          <p:cNvGrpSpPr/>
          <p:nvPr/>
        </p:nvGrpSpPr>
        <p:grpSpPr>
          <a:xfrm rot="-5400000">
            <a:off x="-581625" y="1496088"/>
            <a:ext cx="2647800" cy="419713"/>
            <a:chOff x="3666900" y="7080400"/>
            <a:chExt cx="2647800" cy="419713"/>
          </a:xfrm>
        </p:grpSpPr>
        <p:sp>
          <p:nvSpPr>
            <p:cNvPr id="321" name="Google Shape;321;p15"/>
            <p:cNvSpPr txBox="1"/>
            <p:nvPr/>
          </p:nvSpPr>
          <p:spPr>
            <a:xfrm>
              <a:off x="3666900" y="7282013"/>
              <a:ext cx="2647800" cy="21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/>
                <a:t> What makes roller coasters go so fast?</a:t>
              </a:r>
              <a:endParaRPr sz="900"/>
            </a:p>
          </p:txBody>
        </p:sp>
        <p:pic>
          <p:nvPicPr>
            <p:cNvPr id="322" name="Google Shape;322;p15"/>
            <p:cNvPicPr preferRelativeResize="0"/>
            <p:nvPr/>
          </p:nvPicPr>
          <p:blipFill rotWithShape="1">
            <a:blip r:embed="rId6">
              <a:alphaModFix/>
            </a:blip>
            <a:srcRect b="-34811" l="0" r="-3852" t="-11579"/>
            <a:stretch/>
          </p:blipFill>
          <p:spPr>
            <a:xfrm>
              <a:off x="4180275" y="7080400"/>
              <a:ext cx="1763323" cy="328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16"/>
          <p:cNvGrpSpPr/>
          <p:nvPr/>
        </p:nvGrpSpPr>
        <p:grpSpPr>
          <a:xfrm>
            <a:off x="4563225" y="5354"/>
            <a:ext cx="671649" cy="9651443"/>
            <a:chOff x="2585225" y="5354"/>
            <a:chExt cx="671649" cy="9651443"/>
          </a:xfrm>
        </p:grpSpPr>
        <p:grpSp>
          <p:nvGrpSpPr>
            <p:cNvPr id="328" name="Google Shape;328;p16"/>
            <p:cNvGrpSpPr/>
            <p:nvPr/>
          </p:nvGrpSpPr>
          <p:grpSpPr>
            <a:xfrm>
              <a:off x="2585225" y="4245100"/>
              <a:ext cx="668475" cy="5411697"/>
              <a:chOff x="2585225" y="4245100"/>
              <a:chExt cx="668475" cy="5411697"/>
            </a:xfrm>
          </p:grpSpPr>
          <p:pic>
            <p:nvPicPr>
              <p:cNvPr id="329" name="Google Shape;329;p16"/>
              <p:cNvPicPr preferRelativeResize="0"/>
              <p:nvPr/>
            </p:nvPicPr>
            <p:blipFill rotWithShape="1">
              <a:blip r:embed="rId3">
                <a:alphaModFix/>
              </a:blip>
              <a:srcRect b="16411" l="4318" r="-490" t="6972"/>
              <a:stretch/>
            </p:blipFill>
            <p:spPr>
              <a:xfrm>
                <a:off x="2615450" y="7152400"/>
                <a:ext cx="638250" cy="250439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30" name="Google Shape;330;p16"/>
              <p:cNvPicPr preferRelativeResize="0"/>
              <p:nvPr/>
            </p:nvPicPr>
            <p:blipFill rotWithShape="1">
              <a:blip r:embed="rId3">
                <a:alphaModFix/>
              </a:blip>
              <a:srcRect b="4082" l="0" r="0" t="6973"/>
              <a:stretch/>
            </p:blipFill>
            <p:spPr>
              <a:xfrm flipH="1" rot="10800000">
                <a:off x="2585225" y="4245100"/>
                <a:ext cx="663651" cy="290729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1" name="Google Shape;331;p16"/>
            <p:cNvGrpSpPr/>
            <p:nvPr/>
          </p:nvGrpSpPr>
          <p:grpSpPr>
            <a:xfrm>
              <a:off x="2587925" y="5354"/>
              <a:ext cx="668949" cy="4469243"/>
              <a:chOff x="2601300" y="5585104"/>
              <a:chExt cx="668949" cy="4469243"/>
            </a:xfrm>
          </p:grpSpPr>
          <p:pic>
            <p:nvPicPr>
              <p:cNvPr id="332" name="Google Shape;332;p16"/>
              <p:cNvPicPr preferRelativeResize="0"/>
              <p:nvPr/>
            </p:nvPicPr>
            <p:blipFill rotWithShape="1">
              <a:blip r:embed="rId3">
                <a:alphaModFix/>
              </a:blip>
              <a:srcRect b="4082" l="0" r="0" t="6973"/>
              <a:stretch/>
            </p:blipFill>
            <p:spPr>
              <a:xfrm>
                <a:off x="2601300" y="7147050"/>
                <a:ext cx="663651" cy="290729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33" name="Google Shape;333;p16"/>
              <p:cNvPicPr preferRelativeResize="0"/>
              <p:nvPr/>
            </p:nvPicPr>
            <p:blipFill rotWithShape="1">
              <a:blip r:embed="rId3">
                <a:alphaModFix/>
              </a:blip>
              <a:srcRect b="44917" l="4662" r="0" t="6971"/>
              <a:stretch/>
            </p:blipFill>
            <p:spPr>
              <a:xfrm flipH="1" rot="10800000">
                <a:off x="2637525" y="5585104"/>
                <a:ext cx="632724" cy="157262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334" name="Google Shape;334;p16"/>
          <p:cNvPicPr preferRelativeResize="0"/>
          <p:nvPr/>
        </p:nvPicPr>
        <p:blipFill rotWithShape="1">
          <a:blip r:embed="rId4">
            <a:alphaModFix amt="35000"/>
          </a:blip>
          <a:srcRect b="0" l="7183" r="1766" t="0"/>
          <a:stretch/>
        </p:blipFill>
        <p:spPr>
          <a:xfrm rot="-9">
            <a:off x="3882450" y="4518477"/>
            <a:ext cx="653275" cy="755422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16"/>
          <p:cNvSpPr/>
          <p:nvPr/>
        </p:nvSpPr>
        <p:spPr>
          <a:xfrm>
            <a:off x="3884850" y="0"/>
            <a:ext cx="2052600" cy="9105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16"/>
          <p:cNvSpPr/>
          <p:nvPr/>
        </p:nvSpPr>
        <p:spPr>
          <a:xfrm>
            <a:off x="4751150" y="315300"/>
            <a:ext cx="330900" cy="557400"/>
          </a:xfrm>
          <a:prstGeom prst="diamond">
            <a:avLst/>
          </a:prstGeom>
          <a:solidFill>
            <a:srgbClr val="B7B7B7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37" name="Google Shape;337;p16"/>
          <p:cNvCxnSpPr/>
          <p:nvPr/>
        </p:nvCxnSpPr>
        <p:spPr>
          <a:xfrm rot="10800000">
            <a:off x="3886200" y="1300"/>
            <a:ext cx="0" cy="100584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8" name="Google Shape;338;p16"/>
          <p:cNvSpPr txBox="1"/>
          <p:nvPr/>
        </p:nvSpPr>
        <p:spPr>
          <a:xfrm>
            <a:off x="559388" y="4091150"/>
            <a:ext cx="2743200" cy="6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Oswald"/>
                <a:ea typeface="Oswald"/>
                <a:cs typeface="Oswald"/>
                <a:sym typeface="Oswald"/>
              </a:rPr>
              <a:t>Track 4</a:t>
            </a:r>
            <a:endParaRPr sz="48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39" name="Google Shape;339;p16"/>
          <p:cNvSpPr txBox="1"/>
          <p:nvPr/>
        </p:nvSpPr>
        <p:spPr>
          <a:xfrm>
            <a:off x="1272375" y="5048813"/>
            <a:ext cx="1391100" cy="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Oswald"/>
                <a:ea typeface="Oswald"/>
                <a:cs typeface="Oswald"/>
                <a:sym typeface="Oswald"/>
              </a:rPr>
              <a:t>(Pow)</a:t>
            </a:r>
            <a:endParaRPr sz="2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40" name="Google Shape;340;p16"/>
          <p:cNvSpPr/>
          <p:nvPr/>
        </p:nvSpPr>
        <p:spPr>
          <a:xfrm rot="10800000">
            <a:off x="3870000" y="9649225"/>
            <a:ext cx="2074800" cy="411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341" name="Google Shape;341;p16"/>
          <p:cNvSpPr txBox="1"/>
          <p:nvPr/>
        </p:nvSpPr>
        <p:spPr>
          <a:xfrm rot="10800000">
            <a:off x="3865925" y="9739025"/>
            <a:ext cx="20799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DANGER!   DANGER!   DANGER!</a:t>
            </a:r>
            <a:endParaRPr b="1" sz="12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342" name="Google Shape;342;p16"/>
          <p:cNvGrpSpPr/>
          <p:nvPr/>
        </p:nvGrpSpPr>
        <p:grpSpPr>
          <a:xfrm>
            <a:off x="3911921" y="2008625"/>
            <a:ext cx="692879" cy="943800"/>
            <a:chOff x="3911921" y="1932425"/>
            <a:chExt cx="692879" cy="943800"/>
          </a:xfrm>
        </p:grpSpPr>
        <p:sp>
          <p:nvSpPr>
            <p:cNvPr id="343" name="Google Shape;343;p16"/>
            <p:cNvSpPr txBox="1"/>
            <p:nvPr/>
          </p:nvSpPr>
          <p:spPr>
            <a:xfrm rot="-5400000">
              <a:off x="3969871" y="2278890"/>
              <a:ext cx="551100" cy="27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/>
                <a:t>cm</a:t>
              </a:r>
              <a:endParaRPr b="1" sz="1500"/>
            </a:p>
          </p:txBody>
        </p:sp>
        <p:sp>
          <p:nvSpPr>
            <p:cNvPr id="344" name="Google Shape;344;p16"/>
            <p:cNvSpPr txBox="1"/>
            <p:nvPr/>
          </p:nvSpPr>
          <p:spPr>
            <a:xfrm rot="-5400000">
              <a:off x="3989500" y="2260925"/>
              <a:ext cx="943800" cy="28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/>
                <a:t>from alligator</a:t>
              </a:r>
              <a:endParaRPr sz="900"/>
            </a:p>
          </p:txBody>
        </p:sp>
        <p:sp>
          <p:nvSpPr>
            <p:cNvPr id="345" name="Google Shape;345;p16"/>
            <p:cNvSpPr txBox="1"/>
            <p:nvPr/>
          </p:nvSpPr>
          <p:spPr>
            <a:xfrm rot="-5400000">
              <a:off x="3776171" y="2268690"/>
              <a:ext cx="551100" cy="27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latin typeface="Oswald"/>
                  <a:ea typeface="Oswald"/>
                  <a:cs typeface="Oswald"/>
                  <a:sym typeface="Oswald"/>
                </a:rPr>
                <a:t>20</a:t>
              </a:r>
              <a:endParaRPr b="1" sz="1800"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  <p:sp>
        <p:nvSpPr>
          <p:cNvPr id="346" name="Google Shape;346;p16"/>
          <p:cNvSpPr txBox="1"/>
          <p:nvPr/>
        </p:nvSpPr>
        <p:spPr>
          <a:xfrm rot="5400000">
            <a:off x="4734200" y="4848950"/>
            <a:ext cx="39600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Name:</a:t>
            </a:r>
            <a:r>
              <a:rPr lang="en"/>
              <a:t> </a:t>
            </a:r>
            <a:r>
              <a:rPr lang="en">
                <a:solidFill>
                  <a:srgbClr val="CCCCCC"/>
                </a:solidFill>
              </a:rPr>
              <a:t>_____________________________</a:t>
            </a:r>
            <a:endParaRPr>
              <a:solidFill>
                <a:srgbClr val="CCCCCC"/>
              </a:solidFill>
            </a:endParaRPr>
          </a:p>
        </p:txBody>
      </p:sp>
      <p:sp>
        <p:nvSpPr>
          <p:cNvPr id="347" name="Google Shape;347;p16"/>
          <p:cNvSpPr txBox="1"/>
          <p:nvPr/>
        </p:nvSpPr>
        <p:spPr>
          <a:xfrm rot="5400000">
            <a:off x="5444825" y="1704375"/>
            <a:ext cx="2721900" cy="6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latin typeface="Oswald"/>
                <a:ea typeface="Oswald"/>
                <a:cs typeface="Oswald"/>
                <a:sym typeface="Oswald"/>
              </a:rPr>
              <a:t>Pow’s </a:t>
            </a: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Track</a:t>
            </a:r>
            <a:endParaRPr sz="2800">
              <a:solidFill>
                <a:srgbClr val="FF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348" name="Google Shape;348;p16"/>
          <p:cNvGrpSpPr/>
          <p:nvPr/>
        </p:nvGrpSpPr>
        <p:grpSpPr>
          <a:xfrm>
            <a:off x="4723044" y="2538050"/>
            <a:ext cx="420300" cy="420300"/>
            <a:chOff x="6609744" y="2506650"/>
            <a:chExt cx="420300" cy="420300"/>
          </a:xfrm>
        </p:grpSpPr>
        <p:sp>
          <p:nvSpPr>
            <p:cNvPr id="349" name="Google Shape;349;p16"/>
            <p:cNvSpPr/>
            <p:nvPr/>
          </p:nvSpPr>
          <p:spPr>
            <a:xfrm>
              <a:off x="6609744" y="2506650"/>
              <a:ext cx="420300" cy="4203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16"/>
            <p:cNvSpPr/>
            <p:nvPr/>
          </p:nvSpPr>
          <p:spPr>
            <a:xfrm>
              <a:off x="6801200" y="2695950"/>
              <a:ext cx="41700" cy="417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1" name="Google Shape;351;p16"/>
          <p:cNvGrpSpPr/>
          <p:nvPr/>
        </p:nvGrpSpPr>
        <p:grpSpPr>
          <a:xfrm>
            <a:off x="4695206" y="2267275"/>
            <a:ext cx="420300" cy="420300"/>
            <a:chOff x="6609744" y="2506650"/>
            <a:chExt cx="420300" cy="420300"/>
          </a:xfrm>
        </p:grpSpPr>
        <p:sp>
          <p:nvSpPr>
            <p:cNvPr id="352" name="Google Shape;352;p16"/>
            <p:cNvSpPr/>
            <p:nvPr/>
          </p:nvSpPr>
          <p:spPr>
            <a:xfrm>
              <a:off x="6609744" y="2506650"/>
              <a:ext cx="420300" cy="420300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16"/>
            <p:cNvSpPr/>
            <p:nvPr/>
          </p:nvSpPr>
          <p:spPr>
            <a:xfrm>
              <a:off x="6801200" y="2695950"/>
              <a:ext cx="41700" cy="417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4" name="Google Shape;354;p16"/>
          <p:cNvSpPr txBox="1"/>
          <p:nvPr/>
        </p:nvSpPr>
        <p:spPr>
          <a:xfrm rot="5400000">
            <a:off x="5522375" y="438572"/>
            <a:ext cx="3417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</p:txBody>
      </p:sp>
      <p:sp>
        <p:nvSpPr>
          <p:cNvPr id="355" name="Google Shape;355;p16"/>
          <p:cNvSpPr txBox="1"/>
          <p:nvPr/>
        </p:nvSpPr>
        <p:spPr>
          <a:xfrm rot="-5400000">
            <a:off x="3995005" y="9159089"/>
            <a:ext cx="402600" cy="2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cm</a:t>
            </a:r>
            <a:endParaRPr sz="1000"/>
          </a:p>
        </p:txBody>
      </p:sp>
      <p:sp>
        <p:nvSpPr>
          <p:cNvPr id="356" name="Google Shape;356;p16"/>
          <p:cNvSpPr txBox="1"/>
          <p:nvPr/>
        </p:nvSpPr>
        <p:spPr>
          <a:xfrm rot="-5400000">
            <a:off x="3756046" y="3777245"/>
            <a:ext cx="6084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16</a:t>
            </a:r>
            <a:endParaRPr b="1" sz="1200"/>
          </a:p>
        </p:txBody>
      </p:sp>
      <p:sp>
        <p:nvSpPr>
          <p:cNvPr id="357" name="Google Shape;357;p16"/>
          <p:cNvSpPr txBox="1"/>
          <p:nvPr/>
        </p:nvSpPr>
        <p:spPr>
          <a:xfrm rot="-5400000">
            <a:off x="3789596" y="1976904"/>
            <a:ext cx="5511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21</a:t>
            </a:r>
            <a:endParaRPr b="1" sz="1200"/>
          </a:p>
        </p:txBody>
      </p:sp>
      <p:sp>
        <p:nvSpPr>
          <p:cNvPr id="358" name="Google Shape;358;p16"/>
          <p:cNvSpPr txBox="1"/>
          <p:nvPr/>
        </p:nvSpPr>
        <p:spPr>
          <a:xfrm rot="-5400000">
            <a:off x="3760946" y="5583298"/>
            <a:ext cx="6084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11</a:t>
            </a:r>
            <a:endParaRPr b="1" sz="1200"/>
          </a:p>
        </p:txBody>
      </p:sp>
      <p:sp>
        <p:nvSpPr>
          <p:cNvPr id="359" name="Google Shape;359;p16"/>
          <p:cNvSpPr txBox="1"/>
          <p:nvPr/>
        </p:nvSpPr>
        <p:spPr>
          <a:xfrm rot="-5400000">
            <a:off x="3982625" y="885204"/>
            <a:ext cx="405900" cy="2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cm</a:t>
            </a:r>
            <a:endParaRPr sz="1000"/>
          </a:p>
        </p:txBody>
      </p:sp>
      <p:sp>
        <p:nvSpPr>
          <p:cNvPr id="360" name="Google Shape;360;p16"/>
          <p:cNvSpPr txBox="1"/>
          <p:nvPr/>
        </p:nvSpPr>
        <p:spPr>
          <a:xfrm rot="-5400000">
            <a:off x="3789596" y="891892"/>
            <a:ext cx="5511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24</a:t>
            </a:r>
            <a:endParaRPr b="1" sz="1200"/>
          </a:p>
        </p:txBody>
      </p:sp>
      <p:sp>
        <p:nvSpPr>
          <p:cNvPr id="361" name="Google Shape;361;p16"/>
          <p:cNvSpPr txBox="1"/>
          <p:nvPr/>
        </p:nvSpPr>
        <p:spPr>
          <a:xfrm rot="-5400000">
            <a:off x="3789596" y="1255971"/>
            <a:ext cx="5511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23</a:t>
            </a:r>
            <a:endParaRPr b="1" sz="1200"/>
          </a:p>
        </p:txBody>
      </p:sp>
      <p:cxnSp>
        <p:nvCxnSpPr>
          <p:cNvPr id="362" name="Google Shape;362;p16"/>
          <p:cNvCxnSpPr/>
          <p:nvPr/>
        </p:nvCxnSpPr>
        <p:spPr>
          <a:xfrm rot="10800000">
            <a:off x="3868675" y="9317981"/>
            <a:ext cx="1383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3" name="Google Shape;363;p16"/>
          <p:cNvSpPr txBox="1"/>
          <p:nvPr/>
        </p:nvSpPr>
        <p:spPr>
          <a:xfrm rot="-5400000">
            <a:off x="3789596" y="1616869"/>
            <a:ext cx="5511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22</a:t>
            </a:r>
            <a:endParaRPr b="1" sz="1200"/>
          </a:p>
        </p:txBody>
      </p:sp>
      <p:sp>
        <p:nvSpPr>
          <p:cNvPr id="364" name="Google Shape;364;p16"/>
          <p:cNvSpPr txBox="1"/>
          <p:nvPr/>
        </p:nvSpPr>
        <p:spPr>
          <a:xfrm rot="-5400000">
            <a:off x="3789596" y="2336990"/>
            <a:ext cx="5511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365" name="Google Shape;365;p16"/>
          <p:cNvSpPr txBox="1"/>
          <p:nvPr/>
        </p:nvSpPr>
        <p:spPr>
          <a:xfrm rot="-5400000">
            <a:off x="3789596" y="2697026"/>
            <a:ext cx="5511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19</a:t>
            </a:r>
            <a:endParaRPr b="1" sz="1200"/>
          </a:p>
        </p:txBody>
      </p:sp>
      <p:sp>
        <p:nvSpPr>
          <p:cNvPr id="366" name="Google Shape;366;p16"/>
          <p:cNvSpPr txBox="1"/>
          <p:nvPr/>
        </p:nvSpPr>
        <p:spPr>
          <a:xfrm rot="-5400000">
            <a:off x="3789596" y="3053824"/>
            <a:ext cx="5511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18</a:t>
            </a:r>
            <a:endParaRPr b="1" sz="1200"/>
          </a:p>
        </p:txBody>
      </p:sp>
      <p:sp>
        <p:nvSpPr>
          <p:cNvPr id="367" name="Google Shape;367;p16"/>
          <p:cNvSpPr txBox="1"/>
          <p:nvPr/>
        </p:nvSpPr>
        <p:spPr>
          <a:xfrm rot="-5400000">
            <a:off x="3789596" y="3421059"/>
            <a:ext cx="5511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17</a:t>
            </a:r>
            <a:endParaRPr b="1" sz="1200"/>
          </a:p>
        </p:txBody>
      </p:sp>
      <p:sp>
        <p:nvSpPr>
          <p:cNvPr id="368" name="Google Shape;368;p16"/>
          <p:cNvSpPr txBox="1"/>
          <p:nvPr/>
        </p:nvSpPr>
        <p:spPr>
          <a:xfrm rot="-5400000">
            <a:off x="3789596" y="4142555"/>
            <a:ext cx="5511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15</a:t>
            </a:r>
            <a:endParaRPr b="1" sz="1200"/>
          </a:p>
        </p:txBody>
      </p:sp>
      <p:sp>
        <p:nvSpPr>
          <p:cNvPr id="369" name="Google Shape;369;p16"/>
          <p:cNvSpPr txBox="1"/>
          <p:nvPr/>
        </p:nvSpPr>
        <p:spPr>
          <a:xfrm rot="-5400000">
            <a:off x="3789596" y="4509716"/>
            <a:ext cx="5511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14</a:t>
            </a:r>
            <a:endParaRPr b="1" sz="1200"/>
          </a:p>
        </p:txBody>
      </p:sp>
      <p:sp>
        <p:nvSpPr>
          <p:cNvPr id="370" name="Google Shape;370;p16"/>
          <p:cNvSpPr txBox="1"/>
          <p:nvPr/>
        </p:nvSpPr>
        <p:spPr>
          <a:xfrm rot="-5400000">
            <a:off x="3789596" y="5226562"/>
            <a:ext cx="5511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12</a:t>
            </a:r>
            <a:endParaRPr b="1" sz="1200"/>
          </a:p>
        </p:txBody>
      </p:sp>
      <p:sp>
        <p:nvSpPr>
          <p:cNvPr id="371" name="Google Shape;371;p16"/>
          <p:cNvSpPr txBox="1"/>
          <p:nvPr/>
        </p:nvSpPr>
        <p:spPr>
          <a:xfrm rot="-5400000">
            <a:off x="3760946" y="8093647"/>
            <a:ext cx="6084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4</a:t>
            </a:r>
            <a:endParaRPr b="1" sz="1200"/>
          </a:p>
        </p:txBody>
      </p:sp>
      <p:sp>
        <p:nvSpPr>
          <p:cNvPr id="372" name="Google Shape;372;p16"/>
          <p:cNvSpPr txBox="1"/>
          <p:nvPr/>
        </p:nvSpPr>
        <p:spPr>
          <a:xfrm rot="-5400000">
            <a:off x="3789596" y="6300269"/>
            <a:ext cx="5511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9</a:t>
            </a:r>
            <a:endParaRPr b="1" sz="1200"/>
          </a:p>
        </p:txBody>
      </p:sp>
      <p:sp>
        <p:nvSpPr>
          <p:cNvPr id="373" name="Google Shape;373;p16"/>
          <p:cNvSpPr txBox="1"/>
          <p:nvPr/>
        </p:nvSpPr>
        <p:spPr>
          <a:xfrm rot="-5400000">
            <a:off x="3789596" y="5950208"/>
            <a:ext cx="5511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10</a:t>
            </a:r>
            <a:endParaRPr b="1" sz="1200"/>
          </a:p>
        </p:txBody>
      </p:sp>
      <p:sp>
        <p:nvSpPr>
          <p:cNvPr id="374" name="Google Shape;374;p16"/>
          <p:cNvSpPr txBox="1"/>
          <p:nvPr/>
        </p:nvSpPr>
        <p:spPr>
          <a:xfrm rot="-5400000">
            <a:off x="3789596" y="6662180"/>
            <a:ext cx="5511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8</a:t>
            </a:r>
            <a:endParaRPr b="1" sz="1200"/>
          </a:p>
        </p:txBody>
      </p:sp>
      <p:sp>
        <p:nvSpPr>
          <p:cNvPr id="375" name="Google Shape;375;p16"/>
          <p:cNvSpPr txBox="1"/>
          <p:nvPr/>
        </p:nvSpPr>
        <p:spPr>
          <a:xfrm rot="-5400000">
            <a:off x="3789596" y="7020690"/>
            <a:ext cx="5511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7</a:t>
            </a:r>
            <a:endParaRPr b="1" sz="1200"/>
          </a:p>
        </p:txBody>
      </p:sp>
      <p:sp>
        <p:nvSpPr>
          <p:cNvPr id="376" name="Google Shape;376;p16"/>
          <p:cNvSpPr txBox="1"/>
          <p:nvPr/>
        </p:nvSpPr>
        <p:spPr>
          <a:xfrm rot="-5400000">
            <a:off x="3789596" y="7374151"/>
            <a:ext cx="5511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6</a:t>
            </a:r>
            <a:endParaRPr b="1" sz="1200"/>
          </a:p>
        </p:txBody>
      </p:sp>
      <p:sp>
        <p:nvSpPr>
          <p:cNvPr id="377" name="Google Shape;377;p16"/>
          <p:cNvSpPr txBox="1"/>
          <p:nvPr/>
        </p:nvSpPr>
        <p:spPr>
          <a:xfrm rot="-5400000">
            <a:off x="3789596" y="7739411"/>
            <a:ext cx="5511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5</a:t>
            </a:r>
            <a:endParaRPr b="1" sz="1200"/>
          </a:p>
        </p:txBody>
      </p:sp>
      <p:sp>
        <p:nvSpPr>
          <p:cNvPr id="378" name="Google Shape;378;p16"/>
          <p:cNvSpPr txBox="1"/>
          <p:nvPr/>
        </p:nvSpPr>
        <p:spPr>
          <a:xfrm rot="-5400000">
            <a:off x="3789596" y="8463083"/>
            <a:ext cx="5511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3</a:t>
            </a:r>
            <a:endParaRPr b="1" sz="1100"/>
          </a:p>
        </p:txBody>
      </p:sp>
      <p:sp>
        <p:nvSpPr>
          <p:cNvPr id="379" name="Google Shape;379;p16"/>
          <p:cNvSpPr txBox="1"/>
          <p:nvPr/>
        </p:nvSpPr>
        <p:spPr>
          <a:xfrm rot="-5400000">
            <a:off x="3789596" y="8816468"/>
            <a:ext cx="5511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2</a:t>
            </a:r>
            <a:endParaRPr b="1" sz="1200"/>
          </a:p>
        </p:txBody>
      </p:sp>
      <p:cxnSp>
        <p:nvCxnSpPr>
          <p:cNvPr id="380" name="Google Shape;380;p16"/>
          <p:cNvCxnSpPr/>
          <p:nvPr/>
        </p:nvCxnSpPr>
        <p:spPr>
          <a:xfrm rot="10800000">
            <a:off x="3868675" y="2116718"/>
            <a:ext cx="1383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1" name="Google Shape;381;p16"/>
          <p:cNvCxnSpPr/>
          <p:nvPr/>
        </p:nvCxnSpPr>
        <p:spPr>
          <a:xfrm rot="10800000">
            <a:off x="3868675" y="2476782"/>
            <a:ext cx="1383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2" name="Google Shape;382;p16"/>
          <p:cNvCxnSpPr/>
          <p:nvPr/>
        </p:nvCxnSpPr>
        <p:spPr>
          <a:xfrm rot="10800000">
            <a:off x="3868675" y="1756655"/>
            <a:ext cx="1383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3" name="Google Shape;383;p16"/>
          <p:cNvCxnSpPr/>
          <p:nvPr/>
        </p:nvCxnSpPr>
        <p:spPr>
          <a:xfrm rot="10800000">
            <a:off x="3868675" y="1396592"/>
            <a:ext cx="1383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4" name="Google Shape;384;p16"/>
          <p:cNvCxnSpPr/>
          <p:nvPr/>
        </p:nvCxnSpPr>
        <p:spPr>
          <a:xfrm rot="10800000">
            <a:off x="3868675" y="1036529"/>
            <a:ext cx="1383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5" name="Google Shape;385;p16"/>
          <p:cNvCxnSpPr/>
          <p:nvPr/>
        </p:nvCxnSpPr>
        <p:spPr>
          <a:xfrm rot="10800000">
            <a:off x="3868675" y="4277097"/>
            <a:ext cx="1383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6" name="Google Shape;386;p16"/>
          <p:cNvCxnSpPr/>
          <p:nvPr/>
        </p:nvCxnSpPr>
        <p:spPr>
          <a:xfrm rot="10800000">
            <a:off x="3868675" y="4637160"/>
            <a:ext cx="1383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7" name="Google Shape;387;p16"/>
          <p:cNvCxnSpPr/>
          <p:nvPr/>
        </p:nvCxnSpPr>
        <p:spPr>
          <a:xfrm rot="10800000">
            <a:off x="3868675" y="3917034"/>
            <a:ext cx="1383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8" name="Google Shape;388;p16"/>
          <p:cNvCxnSpPr/>
          <p:nvPr/>
        </p:nvCxnSpPr>
        <p:spPr>
          <a:xfrm rot="10800000">
            <a:off x="3868675" y="3556971"/>
            <a:ext cx="1383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9" name="Google Shape;389;p16"/>
          <p:cNvCxnSpPr/>
          <p:nvPr/>
        </p:nvCxnSpPr>
        <p:spPr>
          <a:xfrm rot="10800000">
            <a:off x="3868675" y="3196908"/>
            <a:ext cx="1383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0" name="Google Shape;390;p16"/>
          <p:cNvCxnSpPr/>
          <p:nvPr/>
        </p:nvCxnSpPr>
        <p:spPr>
          <a:xfrm rot="10800000">
            <a:off x="3868675" y="2836845"/>
            <a:ext cx="1383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1" name="Google Shape;391;p16"/>
          <p:cNvCxnSpPr/>
          <p:nvPr/>
        </p:nvCxnSpPr>
        <p:spPr>
          <a:xfrm rot="10800000">
            <a:off x="3868675" y="6437476"/>
            <a:ext cx="1383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2" name="Google Shape;392;p16"/>
          <p:cNvCxnSpPr/>
          <p:nvPr/>
        </p:nvCxnSpPr>
        <p:spPr>
          <a:xfrm rot="10800000">
            <a:off x="3868675" y="6077413"/>
            <a:ext cx="1383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3" name="Google Shape;393;p16"/>
          <p:cNvCxnSpPr/>
          <p:nvPr/>
        </p:nvCxnSpPr>
        <p:spPr>
          <a:xfrm rot="10800000">
            <a:off x="3868675" y="5717350"/>
            <a:ext cx="1383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4" name="Google Shape;394;p16"/>
          <p:cNvCxnSpPr/>
          <p:nvPr/>
        </p:nvCxnSpPr>
        <p:spPr>
          <a:xfrm rot="10800000">
            <a:off x="3868675" y="5357287"/>
            <a:ext cx="1383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5" name="Google Shape;395;p16"/>
          <p:cNvCxnSpPr/>
          <p:nvPr/>
        </p:nvCxnSpPr>
        <p:spPr>
          <a:xfrm rot="10800000">
            <a:off x="3868675" y="4997223"/>
            <a:ext cx="1383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6" name="Google Shape;396;p16"/>
          <p:cNvCxnSpPr/>
          <p:nvPr/>
        </p:nvCxnSpPr>
        <p:spPr>
          <a:xfrm rot="10800000">
            <a:off x="3868675" y="8237791"/>
            <a:ext cx="1383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7" name="Google Shape;397;p16"/>
          <p:cNvCxnSpPr/>
          <p:nvPr/>
        </p:nvCxnSpPr>
        <p:spPr>
          <a:xfrm rot="10800000">
            <a:off x="3868675" y="7877728"/>
            <a:ext cx="1383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8" name="Google Shape;398;p16"/>
          <p:cNvCxnSpPr/>
          <p:nvPr/>
        </p:nvCxnSpPr>
        <p:spPr>
          <a:xfrm rot="10800000">
            <a:off x="3868675" y="7517665"/>
            <a:ext cx="1383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9" name="Google Shape;399;p16"/>
          <p:cNvCxnSpPr/>
          <p:nvPr/>
        </p:nvCxnSpPr>
        <p:spPr>
          <a:xfrm rot="10800000">
            <a:off x="3868675" y="7157602"/>
            <a:ext cx="1383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0" name="Google Shape;400;p16"/>
          <p:cNvCxnSpPr/>
          <p:nvPr/>
        </p:nvCxnSpPr>
        <p:spPr>
          <a:xfrm rot="10800000">
            <a:off x="3868675" y="6797539"/>
            <a:ext cx="1383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1" name="Google Shape;401;p16"/>
          <p:cNvCxnSpPr/>
          <p:nvPr/>
        </p:nvCxnSpPr>
        <p:spPr>
          <a:xfrm rot="10800000">
            <a:off x="3868675" y="8957918"/>
            <a:ext cx="1383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2" name="Google Shape;402;p16"/>
          <p:cNvCxnSpPr/>
          <p:nvPr/>
        </p:nvCxnSpPr>
        <p:spPr>
          <a:xfrm rot="10800000">
            <a:off x="3868675" y="8597855"/>
            <a:ext cx="1383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3" name="Google Shape;403;p16"/>
          <p:cNvSpPr txBox="1"/>
          <p:nvPr/>
        </p:nvSpPr>
        <p:spPr>
          <a:xfrm rot="-5400000">
            <a:off x="3789596" y="9166604"/>
            <a:ext cx="5511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1</a:t>
            </a:r>
            <a:endParaRPr b="1" sz="1200"/>
          </a:p>
        </p:txBody>
      </p:sp>
      <p:cxnSp>
        <p:nvCxnSpPr>
          <p:cNvPr id="404" name="Google Shape;404;p16"/>
          <p:cNvCxnSpPr/>
          <p:nvPr/>
        </p:nvCxnSpPr>
        <p:spPr>
          <a:xfrm rot="10800000">
            <a:off x="3868675" y="9319068"/>
            <a:ext cx="1383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5" name="Google Shape;405;p16"/>
          <p:cNvCxnSpPr/>
          <p:nvPr/>
        </p:nvCxnSpPr>
        <p:spPr>
          <a:xfrm>
            <a:off x="5937302" y="-428"/>
            <a:ext cx="0" cy="100587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406" name="Google Shape;406;p16"/>
          <p:cNvGrpSpPr/>
          <p:nvPr/>
        </p:nvGrpSpPr>
        <p:grpSpPr>
          <a:xfrm flipH="1">
            <a:off x="5205912" y="2008625"/>
            <a:ext cx="692879" cy="943800"/>
            <a:chOff x="3911921" y="1932425"/>
            <a:chExt cx="692879" cy="943800"/>
          </a:xfrm>
        </p:grpSpPr>
        <p:sp>
          <p:nvSpPr>
            <p:cNvPr id="407" name="Google Shape;407;p16"/>
            <p:cNvSpPr txBox="1"/>
            <p:nvPr/>
          </p:nvSpPr>
          <p:spPr>
            <a:xfrm rot="-5400000">
              <a:off x="3969871" y="2278890"/>
              <a:ext cx="551100" cy="27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/>
                <a:t>cm</a:t>
              </a:r>
              <a:endParaRPr b="1" sz="1500"/>
            </a:p>
          </p:txBody>
        </p:sp>
        <p:sp>
          <p:nvSpPr>
            <p:cNvPr id="408" name="Google Shape;408;p16"/>
            <p:cNvSpPr txBox="1"/>
            <p:nvPr/>
          </p:nvSpPr>
          <p:spPr>
            <a:xfrm rot="-5400000">
              <a:off x="3989500" y="2260925"/>
              <a:ext cx="943800" cy="28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/>
                <a:t>from alligator</a:t>
              </a:r>
              <a:endParaRPr sz="900"/>
            </a:p>
          </p:txBody>
        </p:sp>
        <p:sp>
          <p:nvSpPr>
            <p:cNvPr id="409" name="Google Shape;409;p16"/>
            <p:cNvSpPr txBox="1"/>
            <p:nvPr/>
          </p:nvSpPr>
          <p:spPr>
            <a:xfrm rot="-5400000">
              <a:off x="3776171" y="2268690"/>
              <a:ext cx="551100" cy="27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latin typeface="Oswald"/>
                  <a:ea typeface="Oswald"/>
                  <a:cs typeface="Oswald"/>
                  <a:sym typeface="Oswald"/>
                </a:rPr>
                <a:t>20</a:t>
              </a:r>
              <a:endParaRPr b="1" sz="1800"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  <p:sp>
        <p:nvSpPr>
          <p:cNvPr id="410" name="Google Shape;410;p16"/>
          <p:cNvSpPr txBox="1"/>
          <p:nvPr/>
        </p:nvSpPr>
        <p:spPr>
          <a:xfrm flipH="1" rot="5400000">
            <a:off x="5417982" y="9215039"/>
            <a:ext cx="402600" cy="2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cm</a:t>
            </a:r>
            <a:endParaRPr sz="1000"/>
          </a:p>
        </p:txBody>
      </p:sp>
      <p:sp>
        <p:nvSpPr>
          <p:cNvPr id="411" name="Google Shape;411;p16"/>
          <p:cNvSpPr txBox="1"/>
          <p:nvPr/>
        </p:nvSpPr>
        <p:spPr>
          <a:xfrm flipH="1" rot="5400000">
            <a:off x="5446267" y="3777245"/>
            <a:ext cx="6084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16</a:t>
            </a:r>
            <a:endParaRPr b="1" sz="1200"/>
          </a:p>
        </p:txBody>
      </p:sp>
      <p:sp>
        <p:nvSpPr>
          <p:cNvPr id="412" name="Google Shape;412;p16"/>
          <p:cNvSpPr txBox="1"/>
          <p:nvPr/>
        </p:nvSpPr>
        <p:spPr>
          <a:xfrm flipH="1" rot="5400000">
            <a:off x="5470017" y="1976904"/>
            <a:ext cx="5511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21</a:t>
            </a:r>
            <a:endParaRPr b="1" sz="1200"/>
          </a:p>
        </p:txBody>
      </p:sp>
      <p:sp>
        <p:nvSpPr>
          <p:cNvPr id="413" name="Google Shape;413;p16"/>
          <p:cNvSpPr txBox="1"/>
          <p:nvPr/>
        </p:nvSpPr>
        <p:spPr>
          <a:xfrm flipH="1" rot="5400000">
            <a:off x="5441367" y="5583298"/>
            <a:ext cx="6084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11</a:t>
            </a:r>
            <a:endParaRPr b="1" sz="1200"/>
          </a:p>
        </p:txBody>
      </p:sp>
      <p:sp>
        <p:nvSpPr>
          <p:cNvPr id="414" name="Google Shape;414;p16"/>
          <p:cNvSpPr txBox="1"/>
          <p:nvPr/>
        </p:nvSpPr>
        <p:spPr>
          <a:xfrm flipH="1" rot="5400000">
            <a:off x="5412437" y="930529"/>
            <a:ext cx="405900" cy="2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cm</a:t>
            </a:r>
            <a:endParaRPr sz="1000"/>
          </a:p>
        </p:txBody>
      </p:sp>
      <p:sp>
        <p:nvSpPr>
          <p:cNvPr id="415" name="Google Shape;415;p16"/>
          <p:cNvSpPr txBox="1"/>
          <p:nvPr/>
        </p:nvSpPr>
        <p:spPr>
          <a:xfrm flipH="1" rot="5400000">
            <a:off x="5470017" y="891892"/>
            <a:ext cx="5511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24</a:t>
            </a:r>
            <a:endParaRPr b="1" sz="1200"/>
          </a:p>
        </p:txBody>
      </p:sp>
      <p:sp>
        <p:nvSpPr>
          <p:cNvPr id="416" name="Google Shape;416;p16"/>
          <p:cNvSpPr txBox="1"/>
          <p:nvPr/>
        </p:nvSpPr>
        <p:spPr>
          <a:xfrm flipH="1" rot="5400000">
            <a:off x="5470017" y="1255971"/>
            <a:ext cx="5511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23</a:t>
            </a:r>
            <a:endParaRPr b="1" sz="1200"/>
          </a:p>
        </p:txBody>
      </p:sp>
      <p:cxnSp>
        <p:nvCxnSpPr>
          <p:cNvPr id="417" name="Google Shape;417;p16"/>
          <p:cNvCxnSpPr/>
          <p:nvPr/>
        </p:nvCxnSpPr>
        <p:spPr>
          <a:xfrm>
            <a:off x="5803738" y="9317981"/>
            <a:ext cx="1383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8" name="Google Shape;418;p16"/>
          <p:cNvSpPr txBox="1"/>
          <p:nvPr/>
        </p:nvSpPr>
        <p:spPr>
          <a:xfrm flipH="1" rot="5400000">
            <a:off x="5470017" y="1616869"/>
            <a:ext cx="5511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22</a:t>
            </a:r>
            <a:endParaRPr b="1" sz="1200"/>
          </a:p>
        </p:txBody>
      </p:sp>
      <p:sp>
        <p:nvSpPr>
          <p:cNvPr id="419" name="Google Shape;419;p16"/>
          <p:cNvSpPr txBox="1"/>
          <p:nvPr/>
        </p:nvSpPr>
        <p:spPr>
          <a:xfrm flipH="1" rot="5400000">
            <a:off x="5470017" y="2336990"/>
            <a:ext cx="5511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420" name="Google Shape;420;p16"/>
          <p:cNvSpPr txBox="1"/>
          <p:nvPr/>
        </p:nvSpPr>
        <p:spPr>
          <a:xfrm flipH="1" rot="5400000">
            <a:off x="5470017" y="2697026"/>
            <a:ext cx="5511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19</a:t>
            </a:r>
            <a:endParaRPr b="1" sz="1200"/>
          </a:p>
        </p:txBody>
      </p:sp>
      <p:sp>
        <p:nvSpPr>
          <p:cNvPr id="421" name="Google Shape;421;p16"/>
          <p:cNvSpPr txBox="1"/>
          <p:nvPr/>
        </p:nvSpPr>
        <p:spPr>
          <a:xfrm flipH="1" rot="5400000">
            <a:off x="5470017" y="3053824"/>
            <a:ext cx="5511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18</a:t>
            </a:r>
            <a:endParaRPr b="1" sz="1200"/>
          </a:p>
        </p:txBody>
      </p:sp>
      <p:sp>
        <p:nvSpPr>
          <p:cNvPr id="422" name="Google Shape;422;p16"/>
          <p:cNvSpPr txBox="1"/>
          <p:nvPr/>
        </p:nvSpPr>
        <p:spPr>
          <a:xfrm flipH="1" rot="5400000">
            <a:off x="5470017" y="3421059"/>
            <a:ext cx="5511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17</a:t>
            </a:r>
            <a:endParaRPr b="1" sz="1200"/>
          </a:p>
        </p:txBody>
      </p:sp>
      <p:sp>
        <p:nvSpPr>
          <p:cNvPr id="423" name="Google Shape;423;p16"/>
          <p:cNvSpPr txBox="1"/>
          <p:nvPr/>
        </p:nvSpPr>
        <p:spPr>
          <a:xfrm flipH="1" rot="5400000">
            <a:off x="5470017" y="4142555"/>
            <a:ext cx="5511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15</a:t>
            </a:r>
            <a:endParaRPr b="1" sz="1200"/>
          </a:p>
        </p:txBody>
      </p:sp>
      <p:sp>
        <p:nvSpPr>
          <p:cNvPr id="424" name="Google Shape;424;p16"/>
          <p:cNvSpPr txBox="1"/>
          <p:nvPr/>
        </p:nvSpPr>
        <p:spPr>
          <a:xfrm flipH="1" rot="5400000">
            <a:off x="5470017" y="4509716"/>
            <a:ext cx="5511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14</a:t>
            </a:r>
            <a:endParaRPr b="1" sz="1200"/>
          </a:p>
        </p:txBody>
      </p:sp>
      <p:sp>
        <p:nvSpPr>
          <p:cNvPr id="425" name="Google Shape;425;p16"/>
          <p:cNvSpPr txBox="1"/>
          <p:nvPr/>
        </p:nvSpPr>
        <p:spPr>
          <a:xfrm flipH="1" rot="5400000">
            <a:off x="5470017" y="4857414"/>
            <a:ext cx="5511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13</a:t>
            </a:r>
            <a:endParaRPr b="1" sz="1200"/>
          </a:p>
        </p:txBody>
      </p:sp>
      <p:sp>
        <p:nvSpPr>
          <p:cNvPr id="426" name="Google Shape;426;p16"/>
          <p:cNvSpPr txBox="1"/>
          <p:nvPr/>
        </p:nvSpPr>
        <p:spPr>
          <a:xfrm flipH="1" rot="5400000">
            <a:off x="5470017" y="5226562"/>
            <a:ext cx="5511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12</a:t>
            </a:r>
            <a:endParaRPr b="1" sz="1200"/>
          </a:p>
        </p:txBody>
      </p:sp>
      <p:sp>
        <p:nvSpPr>
          <p:cNvPr id="427" name="Google Shape;427;p16"/>
          <p:cNvSpPr txBox="1"/>
          <p:nvPr/>
        </p:nvSpPr>
        <p:spPr>
          <a:xfrm flipH="1" rot="5400000">
            <a:off x="5441367" y="8093647"/>
            <a:ext cx="6084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4</a:t>
            </a:r>
            <a:endParaRPr b="1" sz="1200"/>
          </a:p>
        </p:txBody>
      </p:sp>
      <p:sp>
        <p:nvSpPr>
          <p:cNvPr id="428" name="Google Shape;428;p16"/>
          <p:cNvSpPr txBox="1"/>
          <p:nvPr/>
        </p:nvSpPr>
        <p:spPr>
          <a:xfrm flipH="1" rot="5400000">
            <a:off x="5470017" y="6300269"/>
            <a:ext cx="5511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9</a:t>
            </a:r>
            <a:endParaRPr b="1" sz="1200"/>
          </a:p>
        </p:txBody>
      </p:sp>
      <p:sp>
        <p:nvSpPr>
          <p:cNvPr id="429" name="Google Shape;429;p16"/>
          <p:cNvSpPr txBox="1"/>
          <p:nvPr/>
        </p:nvSpPr>
        <p:spPr>
          <a:xfrm flipH="1" rot="5400000">
            <a:off x="5470017" y="5950208"/>
            <a:ext cx="5511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10</a:t>
            </a:r>
            <a:endParaRPr b="1" sz="1200"/>
          </a:p>
        </p:txBody>
      </p:sp>
      <p:sp>
        <p:nvSpPr>
          <p:cNvPr id="430" name="Google Shape;430;p16"/>
          <p:cNvSpPr txBox="1"/>
          <p:nvPr/>
        </p:nvSpPr>
        <p:spPr>
          <a:xfrm flipH="1" rot="5400000">
            <a:off x="5470017" y="6662180"/>
            <a:ext cx="5511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8</a:t>
            </a:r>
            <a:endParaRPr b="1" sz="1200"/>
          </a:p>
        </p:txBody>
      </p:sp>
      <p:sp>
        <p:nvSpPr>
          <p:cNvPr id="431" name="Google Shape;431;p16"/>
          <p:cNvSpPr txBox="1"/>
          <p:nvPr/>
        </p:nvSpPr>
        <p:spPr>
          <a:xfrm flipH="1" rot="5400000">
            <a:off x="5470017" y="7020690"/>
            <a:ext cx="5511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7</a:t>
            </a:r>
            <a:endParaRPr b="1" sz="1200"/>
          </a:p>
        </p:txBody>
      </p:sp>
      <p:sp>
        <p:nvSpPr>
          <p:cNvPr id="432" name="Google Shape;432;p16"/>
          <p:cNvSpPr txBox="1"/>
          <p:nvPr/>
        </p:nvSpPr>
        <p:spPr>
          <a:xfrm flipH="1" rot="5400000">
            <a:off x="5470017" y="7374151"/>
            <a:ext cx="5511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6</a:t>
            </a:r>
            <a:endParaRPr b="1" sz="1200"/>
          </a:p>
        </p:txBody>
      </p:sp>
      <p:sp>
        <p:nvSpPr>
          <p:cNvPr id="433" name="Google Shape;433;p16"/>
          <p:cNvSpPr txBox="1"/>
          <p:nvPr/>
        </p:nvSpPr>
        <p:spPr>
          <a:xfrm flipH="1" rot="5400000">
            <a:off x="5470017" y="7739411"/>
            <a:ext cx="5511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5</a:t>
            </a:r>
            <a:endParaRPr b="1" sz="1200"/>
          </a:p>
        </p:txBody>
      </p:sp>
      <p:sp>
        <p:nvSpPr>
          <p:cNvPr id="434" name="Google Shape;434;p16"/>
          <p:cNvSpPr txBox="1"/>
          <p:nvPr/>
        </p:nvSpPr>
        <p:spPr>
          <a:xfrm flipH="1" rot="5400000">
            <a:off x="5470017" y="8463083"/>
            <a:ext cx="5511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3</a:t>
            </a:r>
            <a:endParaRPr b="1" sz="1200"/>
          </a:p>
        </p:txBody>
      </p:sp>
      <p:sp>
        <p:nvSpPr>
          <p:cNvPr id="435" name="Google Shape;435;p16"/>
          <p:cNvSpPr txBox="1"/>
          <p:nvPr/>
        </p:nvSpPr>
        <p:spPr>
          <a:xfrm flipH="1" rot="5400000">
            <a:off x="5470017" y="8816468"/>
            <a:ext cx="5511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2</a:t>
            </a:r>
            <a:endParaRPr b="1" sz="1200"/>
          </a:p>
        </p:txBody>
      </p:sp>
      <p:cxnSp>
        <p:nvCxnSpPr>
          <p:cNvPr id="436" name="Google Shape;436;p16"/>
          <p:cNvCxnSpPr/>
          <p:nvPr/>
        </p:nvCxnSpPr>
        <p:spPr>
          <a:xfrm>
            <a:off x="5803738" y="2116718"/>
            <a:ext cx="1383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7" name="Google Shape;437;p16"/>
          <p:cNvCxnSpPr/>
          <p:nvPr/>
        </p:nvCxnSpPr>
        <p:spPr>
          <a:xfrm>
            <a:off x="5803738" y="2476782"/>
            <a:ext cx="1383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8" name="Google Shape;438;p16"/>
          <p:cNvCxnSpPr/>
          <p:nvPr/>
        </p:nvCxnSpPr>
        <p:spPr>
          <a:xfrm>
            <a:off x="5803738" y="1756655"/>
            <a:ext cx="1383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9" name="Google Shape;439;p16"/>
          <p:cNvCxnSpPr/>
          <p:nvPr/>
        </p:nvCxnSpPr>
        <p:spPr>
          <a:xfrm>
            <a:off x="5803738" y="1396592"/>
            <a:ext cx="1383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0" name="Google Shape;440;p16"/>
          <p:cNvCxnSpPr/>
          <p:nvPr/>
        </p:nvCxnSpPr>
        <p:spPr>
          <a:xfrm>
            <a:off x="5803738" y="1036529"/>
            <a:ext cx="1383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1" name="Google Shape;441;p16"/>
          <p:cNvCxnSpPr/>
          <p:nvPr/>
        </p:nvCxnSpPr>
        <p:spPr>
          <a:xfrm>
            <a:off x="5803738" y="4277097"/>
            <a:ext cx="1383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2" name="Google Shape;442;p16"/>
          <p:cNvCxnSpPr/>
          <p:nvPr/>
        </p:nvCxnSpPr>
        <p:spPr>
          <a:xfrm>
            <a:off x="5803738" y="4637160"/>
            <a:ext cx="1383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3" name="Google Shape;443;p16"/>
          <p:cNvCxnSpPr/>
          <p:nvPr/>
        </p:nvCxnSpPr>
        <p:spPr>
          <a:xfrm>
            <a:off x="5803738" y="3917034"/>
            <a:ext cx="1383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4" name="Google Shape;444;p16"/>
          <p:cNvCxnSpPr/>
          <p:nvPr/>
        </p:nvCxnSpPr>
        <p:spPr>
          <a:xfrm>
            <a:off x="5803738" y="3556971"/>
            <a:ext cx="1383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5" name="Google Shape;445;p16"/>
          <p:cNvCxnSpPr/>
          <p:nvPr/>
        </p:nvCxnSpPr>
        <p:spPr>
          <a:xfrm>
            <a:off x="5803738" y="3196908"/>
            <a:ext cx="1383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6" name="Google Shape;446;p16"/>
          <p:cNvCxnSpPr/>
          <p:nvPr/>
        </p:nvCxnSpPr>
        <p:spPr>
          <a:xfrm>
            <a:off x="5803738" y="2836845"/>
            <a:ext cx="1383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7" name="Google Shape;447;p16"/>
          <p:cNvCxnSpPr/>
          <p:nvPr/>
        </p:nvCxnSpPr>
        <p:spPr>
          <a:xfrm>
            <a:off x="5803738" y="6437476"/>
            <a:ext cx="1383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8" name="Google Shape;448;p16"/>
          <p:cNvCxnSpPr/>
          <p:nvPr/>
        </p:nvCxnSpPr>
        <p:spPr>
          <a:xfrm>
            <a:off x="5803738" y="6077413"/>
            <a:ext cx="1383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9" name="Google Shape;449;p16"/>
          <p:cNvCxnSpPr/>
          <p:nvPr/>
        </p:nvCxnSpPr>
        <p:spPr>
          <a:xfrm>
            <a:off x="5803738" y="5717350"/>
            <a:ext cx="1383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0" name="Google Shape;450;p16"/>
          <p:cNvCxnSpPr/>
          <p:nvPr/>
        </p:nvCxnSpPr>
        <p:spPr>
          <a:xfrm>
            <a:off x="5803738" y="5357287"/>
            <a:ext cx="1383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1" name="Google Shape;451;p16"/>
          <p:cNvCxnSpPr/>
          <p:nvPr/>
        </p:nvCxnSpPr>
        <p:spPr>
          <a:xfrm>
            <a:off x="5803738" y="4997223"/>
            <a:ext cx="1383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2" name="Google Shape;452;p16"/>
          <p:cNvCxnSpPr/>
          <p:nvPr/>
        </p:nvCxnSpPr>
        <p:spPr>
          <a:xfrm>
            <a:off x="5803738" y="8237791"/>
            <a:ext cx="1383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3" name="Google Shape;453;p16"/>
          <p:cNvCxnSpPr/>
          <p:nvPr/>
        </p:nvCxnSpPr>
        <p:spPr>
          <a:xfrm>
            <a:off x="5803738" y="7877728"/>
            <a:ext cx="1383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4" name="Google Shape;454;p16"/>
          <p:cNvCxnSpPr/>
          <p:nvPr/>
        </p:nvCxnSpPr>
        <p:spPr>
          <a:xfrm>
            <a:off x="5803738" y="7517665"/>
            <a:ext cx="1383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5" name="Google Shape;455;p16"/>
          <p:cNvCxnSpPr/>
          <p:nvPr/>
        </p:nvCxnSpPr>
        <p:spPr>
          <a:xfrm>
            <a:off x="5803738" y="7157602"/>
            <a:ext cx="1383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6" name="Google Shape;456;p16"/>
          <p:cNvCxnSpPr/>
          <p:nvPr/>
        </p:nvCxnSpPr>
        <p:spPr>
          <a:xfrm>
            <a:off x="5803738" y="6797539"/>
            <a:ext cx="1383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7" name="Google Shape;457;p16"/>
          <p:cNvCxnSpPr/>
          <p:nvPr/>
        </p:nvCxnSpPr>
        <p:spPr>
          <a:xfrm>
            <a:off x="5803738" y="8957918"/>
            <a:ext cx="1383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8" name="Google Shape;458;p16"/>
          <p:cNvCxnSpPr/>
          <p:nvPr/>
        </p:nvCxnSpPr>
        <p:spPr>
          <a:xfrm>
            <a:off x="5803738" y="8597855"/>
            <a:ext cx="1383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9" name="Google Shape;459;p16"/>
          <p:cNvSpPr txBox="1"/>
          <p:nvPr/>
        </p:nvSpPr>
        <p:spPr>
          <a:xfrm flipH="1" rot="5400000">
            <a:off x="5470017" y="9166604"/>
            <a:ext cx="5511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1</a:t>
            </a:r>
            <a:endParaRPr b="1" sz="1200"/>
          </a:p>
        </p:txBody>
      </p:sp>
      <p:cxnSp>
        <p:nvCxnSpPr>
          <p:cNvPr id="460" name="Google Shape;460;p16"/>
          <p:cNvCxnSpPr/>
          <p:nvPr/>
        </p:nvCxnSpPr>
        <p:spPr>
          <a:xfrm>
            <a:off x="5803738" y="9319068"/>
            <a:ext cx="1383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1" name="Google Shape;461;p16"/>
          <p:cNvSpPr txBox="1"/>
          <p:nvPr/>
        </p:nvSpPr>
        <p:spPr>
          <a:xfrm rot="-5400000">
            <a:off x="3789596" y="4857414"/>
            <a:ext cx="5511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13</a:t>
            </a:r>
            <a:endParaRPr b="1" sz="1100"/>
          </a:p>
        </p:txBody>
      </p:sp>
      <p:grpSp>
        <p:nvGrpSpPr>
          <p:cNvPr id="462" name="Google Shape;462;p16"/>
          <p:cNvGrpSpPr/>
          <p:nvPr/>
        </p:nvGrpSpPr>
        <p:grpSpPr>
          <a:xfrm rot="5400000">
            <a:off x="5691850" y="7704838"/>
            <a:ext cx="2647800" cy="419713"/>
            <a:chOff x="3666900" y="7080400"/>
            <a:chExt cx="2647800" cy="419713"/>
          </a:xfrm>
        </p:grpSpPr>
        <p:sp>
          <p:nvSpPr>
            <p:cNvPr id="463" name="Google Shape;463;p16"/>
            <p:cNvSpPr txBox="1"/>
            <p:nvPr/>
          </p:nvSpPr>
          <p:spPr>
            <a:xfrm>
              <a:off x="3666900" y="7282013"/>
              <a:ext cx="2647800" cy="21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/>
                <a:t> What makes roller coasters go so fast?</a:t>
              </a:r>
              <a:endParaRPr sz="900"/>
            </a:p>
          </p:txBody>
        </p:sp>
        <p:pic>
          <p:nvPicPr>
            <p:cNvPr id="464" name="Google Shape;464;p16"/>
            <p:cNvPicPr preferRelativeResize="0"/>
            <p:nvPr/>
          </p:nvPicPr>
          <p:blipFill rotWithShape="1">
            <a:blip r:embed="rId5">
              <a:alphaModFix/>
            </a:blip>
            <a:srcRect b="-34811" l="0" r="-3852" t="-11579"/>
            <a:stretch/>
          </p:blipFill>
          <p:spPr>
            <a:xfrm>
              <a:off x="4180275" y="7080400"/>
              <a:ext cx="1763323" cy="328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