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1" r:id="rId4"/>
    <p:sldId id="309" r:id="rId5"/>
    <p:sldId id="307" r:id="rId6"/>
    <p:sldId id="310" r:id="rId7"/>
    <p:sldId id="308" r:id="rId8"/>
    <p:sldId id="31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4/7/2025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4/7/2025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4/7/2025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4/7/2025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4/7/2025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XIN DÂNG LÊN</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smtClean="0"/>
              <a:t>Xin dâng lên tấm thân này với bánh miến, xin dâng lên linh hồn này với rượu nho. Đây hương sắc kết tinh nương đồng, đây công sức thế nhân vun trồng, nguyện xin Chúa nhận cho</a:t>
            </a:r>
            <a:r>
              <a:rPr lang="vi-VN" sz="6000" b="1" dirty="0" smtClean="0"/>
              <a:t>.</a:t>
            </a:r>
            <a:r>
              <a:rPr lang="vi-VN"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7294305"/>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 </a:t>
            </a:r>
            <a:r>
              <a:rPr lang="en-US" sz="7200" b="1" dirty="0" smtClean="0"/>
              <a:t>Xin dâng lên tấm linh hồn mong nhiệm hiệp cùng Chúa. Như giọt nước đơn hèn tan trong chén rượu nho.</a:t>
            </a:r>
            <a:endParaRPr lang="en-US" sz="7200" b="1" dirty="0" smtClean="0"/>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169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smtClean="0"/>
              <a:t>Xin dâng lên tấm thân này với bánh miến, xin dâng lên linh hồn này với rượu nho. Đây hương sắc kết tinh nương đồng, đây công sức thế nhân vun trồng, nguyện xin Chúa nhận cho</a:t>
            </a:r>
            <a:r>
              <a:rPr lang="vi-VN" sz="6000" b="1" dirty="0" smtClean="0"/>
              <a:t>.</a:t>
            </a:r>
            <a:r>
              <a:rPr lang="vi-VN"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240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966651"/>
            <a:ext cx="11357033" cy="4524315"/>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2</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dirty="0"/>
              <a:t> </a:t>
            </a:r>
            <a:r>
              <a:rPr lang="en-US" sz="7200" b="1" dirty="0" smtClean="0"/>
              <a:t>Xin dâng trái tim này mong trọn niềm tin mến. Như ngọn nến đêm ngày tiêu hao sáng rực lên</a:t>
            </a:r>
            <a:r>
              <a:rPr lang="vi-VN" sz="7200" b="1" dirty="0" smtClean="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30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smtClean="0"/>
              <a:t>Xin dâng lên tấm thân này với bánh miến, xin dâng lên linh hồn này với rượu nho. Đây hương sắc kết tinh nương đồng, đây công sức thế nhân vun trồng, nguyện xin Chúa nhận cho</a:t>
            </a:r>
            <a:r>
              <a:rPr lang="vi-VN" sz="6000" b="1" dirty="0" smtClean="0"/>
              <a:t>.</a:t>
            </a:r>
            <a:r>
              <a:rPr lang="vi-VN"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004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642594"/>
            <a:ext cx="11330907" cy="7294305"/>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 </a:t>
            </a:r>
            <a:r>
              <a:rPr lang="en-US" sz="7200" b="1" dirty="0" smtClean="0"/>
              <a:t>Xin dâng tiếng kinh cầu mong tình Ngài soi thấu. Như từng áng hương trầm bay lên tới trời cao.</a:t>
            </a:r>
            <a:endParaRPr lang="en-US" sz="7200" b="1" dirty="0" smtClean="0"/>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289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smtClean="0"/>
              <a:t>Xin dâng lên tấm thân này với bánh miến, xin dâng lên linh hồn này với rượu nho. Đây hương sắc kết tinh nương đồng, đây công sức thế nhân vun trồng, nguyện xin Chúa nhận cho</a:t>
            </a:r>
            <a:r>
              <a:rPr lang="vi-VN" sz="6000" b="1" dirty="0" smtClean="0"/>
              <a:t>.</a:t>
            </a:r>
            <a:r>
              <a:rPr lang="vi-VN"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7234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239</TotalTime>
  <Words>17</Words>
  <Application>Microsoft Office PowerPoint</Application>
  <PresentationFormat>Widescreen</PresentationFormat>
  <Paragraphs>10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XIN DÂNG LÊN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Admin</cp:lastModifiedBy>
  <cp:revision>56</cp:revision>
  <dcterms:created xsi:type="dcterms:W3CDTF">2024-12-09T09:23:25Z</dcterms:created>
  <dcterms:modified xsi:type="dcterms:W3CDTF">2025-07-03T18:13:29Z</dcterms:modified>
</cp:coreProperties>
</file>