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  <p:sldMasterId id="2147483816" r:id="rId3"/>
  </p:sldMasterIdLst>
  <p:notesMasterIdLst>
    <p:notesMasterId r:id="rId78"/>
  </p:notesMasterIdLst>
  <p:sldIdLst>
    <p:sldId id="2134805884" r:id="rId4"/>
    <p:sldId id="2134808272" r:id="rId5"/>
    <p:sldId id="2134808393" r:id="rId6"/>
    <p:sldId id="2134805583" r:id="rId7"/>
    <p:sldId id="2134808443" r:id="rId8"/>
    <p:sldId id="2134805475" r:id="rId9"/>
    <p:sldId id="2134808573" r:id="rId10"/>
    <p:sldId id="2134808321" r:id="rId11"/>
    <p:sldId id="2134808384" r:id="rId12"/>
    <p:sldId id="2134808322" r:id="rId13"/>
    <p:sldId id="2134808844" r:id="rId14"/>
    <p:sldId id="2134808325" r:id="rId15"/>
    <p:sldId id="2134808807" r:id="rId16"/>
    <p:sldId id="2134808694" r:id="rId17"/>
    <p:sldId id="2134808127" r:id="rId18"/>
    <p:sldId id="2134808922" r:id="rId19"/>
    <p:sldId id="2134808933" r:id="rId20"/>
    <p:sldId id="2134808923" r:id="rId21"/>
    <p:sldId id="2134808934" r:id="rId22"/>
    <p:sldId id="2134808848" r:id="rId23"/>
    <p:sldId id="2134808849" r:id="rId24"/>
    <p:sldId id="2134808850" r:id="rId25"/>
    <p:sldId id="2134808851" r:id="rId26"/>
    <p:sldId id="2134808808" r:id="rId27"/>
    <p:sldId id="2134808794" r:id="rId28"/>
    <p:sldId id="2134808832" r:id="rId29"/>
    <p:sldId id="2134808770" r:id="rId30"/>
    <p:sldId id="2134808771" r:id="rId31"/>
    <p:sldId id="2134808772" r:id="rId32"/>
    <p:sldId id="2134808773" r:id="rId33"/>
    <p:sldId id="2134808833" r:id="rId34"/>
    <p:sldId id="2134808774" r:id="rId35"/>
    <p:sldId id="2134808776" r:id="rId36"/>
    <p:sldId id="2134808777" r:id="rId37"/>
    <p:sldId id="2134808778" r:id="rId38"/>
    <p:sldId id="2134808779" r:id="rId39"/>
    <p:sldId id="2134808780" r:id="rId40"/>
    <p:sldId id="2134808212" r:id="rId41"/>
    <p:sldId id="2134808816" r:id="rId42"/>
    <p:sldId id="2134808817" r:id="rId43"/>
    <p:sldId id="2134808834" r:id="rId44"/>
    <p:sldId id="2134808835" r:id="rId45"/>
    <p:sldId id="2134808809" r:id="rId46"/>
    <p:sldId id="2134808782" r:id="rId47"/>
    <p:sldId id="2134808379" r:id="rId48"/>
    <p:sldId id="2134808273" r:id="rId49"/>
    <p:sldId id="2134808852" r:id="rId50"/>
    <p:sldId id="2134808853" r:id="rId51"/>
    <p:sldId id="2134808854" r:id="rId52"/>
    <p:sldId id="2134808857" r:id="rId53"/>
    <p:sldId id="2134808856" r:id="rId54"/>
    <p:sldId id="2134808838" r:id="rId55"/>
    <p:sldId id="2134808839" r:id="rId56"/>
    <p:sldId id="2134808859" r:id="rId57"/>
    <p:sldId id="2134808587" r:id="rId58"/>
    <p:sldId id="2134808861" r:id="rId59"/>
    <p:sldId id="2134808866" r:id="rId60"/>
    <p:sldId id="2134808863" r:id="rId61"/>
    <p:sldId id="2134808864" r:id="rId62"/>
    <p:sldId id="2134808865" r:id="rId63"/>
    <p:sldId id="2134808867" r:id="rId64"/>
    <p:sldId id="2134808868" r:id="rId65"/>
    <p:sldId id="2134808869" r:id="rId66"/>
    <p:sldId id="2134808870" r:id="rId67"/>
    <p:sldId id="2134808871" r:id="rId68"/>
    <p:sldId id="2134808872" r:id="rId69"/>
    <p:sldId id="2134808873" r:id="rId70"/>
    <p:sldId id="2134808810" r:id="rId71"/>
    <p:sldId id="2134808507" r:id="rId72"/>
    <p:sldId id="2134806005" r:id="rId73"/>
    <p:sldId id="2134808478" r:id="rId74"/>
    <p:sldId id="2134808805" r:id="rId75"/>
    <p:sldId id="2134808775" r:id="rId76"/>
    <p:sldId id="2134808345" r:id="rId77"/>
  </p:sldIdLst>
  <p:sldSz cx="13716000" cy="10287000"/>
  <p:notesSz cx="6858000" cy="9144000"/>
  <p:embeddedFontLst>
    <p:embeddedFont>
      <p:font typeface="Cambria" panose="02040503050406030204" pitchFamily="18" charset="0"/>
      <p:regular r:id="rId79"/>
      <p:bold r:id="rId80"/>
      <p:italic r:id="rId81"/>
      <p:boldItalic r:id="rId82"/>
    </p:embeddedFont>
    <p:embeddedFont>
      <p:font typeface="Carelia" panose="020B0604020202020204" charset="0"/>
      <p:regular r:id="rId83"/>
    </p:embeddedFont>
    <p:embeddedFont>
      <p:font typeface="Dosis" pitchFamily="2" charset="0"/>
      <p:regular r:id="rId84"/>
      <p:bold r:id="rId85"/>
    </p:embeddedFont>
    <p:embeddedFont>
      <p:font typeface="Dosis Bold" pitchFamily="2" charset="0"/>
      <p:regular r:id="rId86"/>
      <p:bold r:id="rId87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E00"/>
    <a:srgbClr val="215968"/>
    <a:srgbClr val="F2F2F2"/>
    <a:srgbClr val="FFFFFF"/>
    <a:srgbClr val="7F7F7F"/>
    <a:srgbClr val="8DC63F"/>
    <a:srgbClr val="D3E9B5"/>
    <a:srgbClr val="FDEADA"/>
    <a:srgbClr val="8D5E2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97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744" y="8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6.fntdata"/><Relationship Id="rId89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font" Target="fonts/font1.fntdata"/><Relationship Id="rId5" Type="http://schemas.openxmlformats.org/officeDocument/2006/relationships/slide" Target="slides/slide2.xml"/><Relationship Id="rId90" Type="http://schemas.openxmlformats.org/officeDocument/2006/relationships/theme" Target="theme/theme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5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9.fntdata"/><Relationship Id="rId61" Type="http://schemas.openxmlformats.org/officeDocument/2006/relationships/slide" Target="slides/slide58.xml"/><Relationship Id="rId82" Type="http://schemas.openxmlformats.org/officeDocument/2006/relationships/font" Target="fonts/font4.fntdata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16/08/2025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4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99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50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660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2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2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822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4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4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33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257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13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73053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435103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17" indent="0">
              <a:buNone/>
              <a:defRPr sz="900"/>
            </a:lvl2pPr>
            <a:lvl3pPr marL="685835" indent="0">
              <a:buNone/>
              <a:defRPr sz="750"/>
            </a:lvl3pPr>
            <a:lvl4pPr marL="1028751" indent="0">
              <a:buNone/>
              <a:defRPr sz="675"/>
            </a:lvl4pPr>
            <a:lvl5pPr marL="1371669" indent="0">
              <a:buNone/>
              <a:defRPr sz="675"/>
            </a:lvl5pPr>
            <a:lvl6pPr marL="1714586" indent="0">
              <a:buNone/>
              <a:defRPr sz="675"/>
            </a:lvl6pPr>
            <a:lvl7pPr marL="2057504" indent="0">
              <a:buNone/>
              <a:defRPr sz="675"/>
            </a:lvl7pPr>
            <a:lvl8pPr marL="2400420" indent="0">
              <a:buNone/>
              <a:defRPr sz="675"/>
            </a:lvl8pPr>
            <a:lvl9pPr marL="274333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46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1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4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17" indent="0">
              <a:buNone/>
              <a:defRPr sz="900"/>
            </a:lvl2pPr>
            <a:lvl3pPr marL="685835" indent="0">
              <a:buNone/>
              <a:defRPr sz="750"/>
            </a:lvl3pPr>
            <a:lvl4pPr marL="1028751" indent="0">
              <a:buNone/>
              <a:defRPr sz="675"/>
            </a:lvl4pPr>
            <a:lvl5pPr marL="1371669" indent="0">
              <a:buNone/>
              <a:defRPr sz="675"/>
            </a:lvl5pPr>
            <a:lvl6pPr marL="1714586" indent="0">
              <a:buNone/>
              <a:defRPr sz="675"/>
            </a:lvl6pPr>
            <a:lvl7pPr marL="2057504" indent="0">
              <a:buNone/>
              <a:defRPr sz="675"/>
            </a:lvl7pPr>
            <a:lvl8pPr marL="2400420" indent="0">
              <a:buNone/>
              <a:defRPr sz="675"/>
            </a:lvl8pPr>
            <a:lvl9pPr marL="274333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661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59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0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0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13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2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3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3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3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74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3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89" indent="-257189" algn="l" defTabSz="68583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41" indent="-214323" algn="l" defTabSz="68583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4" indent="-171459" algn="l" defTabSz="68583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9" algn="l" defTabSz="68583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9" algn="l" defTabSz="68583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9" algn="l" defTabSz="68583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1" indent="-171459" algn="l" defTabSz="68583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9" indent="-171459" algn="l" defTabSz="68583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9" algn="l" defTabSz="68583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1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4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7.sv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6.png"/><Relationship Id="rId2" Type="http://schemas.openxmlformats.org/officeDocument/2006/relationships/tags" Target="../tags/tag2.xml"/><Relationship Id="rId16" Type="http://schemas.openxmlformats.org/officeDocument/2006/relationships/image" Target="../media/image5.svg"/><Relationship Id="rId20" Type="http://schemas.openxmlformats.org/officeDocument/2006/relationships/image" Target="../media/image9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ags" Target="../tags/tag96.xml"/><Relationship Id="rId7" Type="http://schemas.openxmlformats.org/officeDocument/2006/relationships/image" Target="../media/image4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.svg"/><Relationship Id="rId4" Type="http://schemas.openxmlformats.org/officeDocument/2006/relationships/tags" Target="../tags/tag97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14.sv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13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3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18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ags" Target="../tags/tag129.xml"/><Relationship Id="rId7" Type="http://schemas.openxmlformats.org/officeDocument/2006/relationships/image" Target="../media/image4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.svg"/><Relationship Id="rId4" Type="http://schemas.openxmlformats.org/officeDocument/2006/relationships/tags" Target="../tags/tag130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33.xml"/><Relationship Id="rId7" Type="http://schemas.openxmlformats.org/officeDocument/2006/relationships/image" Target="../media/image3.jpeg"/><Relationship Id="rId12" Type="http://schemas.openxmlformats.org/officeDocument/2006/relationships/image" Target="../media/image34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7.svg"/><Relationship Id="rId5" Type="http://schemas.openxmlformats.org/officeDocument/2006/relationships/tags" Target="../tags/tag135.xml"/><Relationship Id="rId10" Type="http://schemas.openxmlformats.org/officeDocument/2006/relationships/image" Target="../media/image6.png"/><Relationship Id="rId4" Type="http://schemas.openxmlformats.org/officeDocument/2006/relationships/tags" Target="../tags/tag134.xml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35.pn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image" Target="../media/image19.sv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13.png"/><Relationship Id="rId5" Type="http://schemas.openxmlformats.org/officeDocument/2006/relationships/tags" Target="../tags/tag140.xml"/><Relationship Id="rId15" Type="http://schemas.openxmlformats.org/officeDocument/2006/relationships/image" Target="../media/image37.png"/><Relationship Id="rId10" Type="http://schemas.openxmlformats.org/officeDocument/2006/relationships/image" Target="../media/image3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image" Target="../media/image38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16.sv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15.png"/><Relationship Id="rId5" Type="http://schemas.openxmlformats.org/officeDocument/2006/relationships/tags" Target="../tags/tag14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55.xml"/><Relationship Id="rId7" Type="http://schemas.openxmlformats.org/officeDocument/2006/relationships/image" Target="../media/image15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60.xml"/><Relationship Id="rId7" Type="http://schemas.openxmlformats.org/officeDocument/2006/relationships/image" Target="../media/image15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65.xml"/><Relationship Id="rId7" Type="http://schemas.openxmlformats.org/officeDocument/2006/relationships/image" Target="../media/image22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70.xml"/><Relationship Id="rId7" Type="http://schemas.openxmlformats.org/officeDocument/2006/relationships/image" Target="../media/image15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6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5.svg"/><Relationship Id="rId2" Type="http://schemas.openxmlformats.org/officeDocument/2006/relationships/tags" Target="../tags/tag14.xml"/><Relationship Id="rId16" Type="http://schemas.openxmlformats.org/officeDocument/2006/relationships/image" Target="../media/image12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4.png"/><Relationship Id="rId5" Type="http://schemas.openxmlformats.org/officeDocument/2006/relationships/tags" Target="../tags/tag17.xml"/><Relationship Id="rId15" Type="http://schemas.openxmlformats.org/officeDocument/2006/relationships/image" Target="../media/image11.png"/><Relationship Id="rId10" Type="http://schemas.openxmlformats.org/officeDocument/2006/relationships/image" Target="../media/image3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75.xml"/><Relationship Id="rId7" Type="http://schemas.openxmlformats.org/officeDocument/2006/relationships/image" Target="../media/image15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80.xml"/><Relationship Id="rId7" Type="http://schemas.openxmlformats.org/officeDocument/2006/relationships/image" Target="../media/image15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85.xml"/><Relationship Id="rId7" Type="http://schemas.openxmlformats.org/officeDocument/2006/relationships/image" Target="../media/image15.pn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0.xml"/><Relationship Id="rId7" Type="http://schemas.openxmlformats.org/officeDocument/2006/relationships/image" Target="../media/image15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95.xml"/><Relationship Id="rId7" Type="http://schemas.openxmlformats.org/officeDocument/2006/relationships/image" Target="../media/image3.jpeg"/><Relationship Id="rId12" Type="http://schemas.openxmlformats.org/officeDocument/2006/relationships/image" Target="../media/image40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7.svg"/><Relationship Id="rId5" Type="http://schemas.openxmlformats.org/officeDocument/2006/relationships/tags" Target="../tags/tag197.xml"/><Relationship Id="rId10" Type="http://schemas.openxmlformats.org/officeDocument/2006/relationships/image" Target="../media/image6.png"/><Relationship Id="rId4" Type="http://schemas.openxmlformats.org/officeDocument/2006/relationships/tags" Target="../tags/tag196.xml"/><Relationship Id="rId9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image" Target="../media/image19.svg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12" Type="http://schemas.openxmlformats.org/officeDocument/2006/relationships/image" Target="../media/image13.png"/><Relationship Id="rId2" Type="http://schemas.openxmlformats.org/officeDocument/2006/relationships/tags" Target="../tags/tag199.xml"/><Relationship Id="rId16" Type="http://schemas.openxmlformats.org/officeDocument/2006/relationships/image" Target="../media/image37.png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image" Target="../media/image3.jpeg"/><Relationship Id="rId5" Type="http://schemas.openxmlformats.org/officeDocument/2006/relationships/tags" Target="../tags/tag202.xml"/><Relationship Id="rId15" Type="http://schemas.openxmlformats.org/officeDocument/2006/relationships/image" Target="../media/image36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tags" Target="../tags/tag219.xml"/><Relationship Id="rId18" Type="http://schemas.openxmlformats.org/officeDocument/2006/relationships/image" Target="../media/image22.png"/><Relationship Id="rId3" Type="http://schemas.openxmlformats.org/officeDocument/2006/relationships/tags" Target="../tags/tag209.xml"/><Relationship Id="rId21" Type="http://schemas.openxmlformats.org/officeDocument/2006/relationships/image" Target="../media/image43.png"/><Relationship Id="rId7" Type="http://schemas.openxmlformats.org/officeDocument/2006/relationships/tags" Target="../tags/tag213.xml"/><Relationship Id="rId12" Type="http://schemas.openxmlformats.org/officeDocument/2006/relationships/tags" Target="../tags/tag218.xml"/><Relationship Id="rId17" Type="http://schemas.openxmlformats.org/officeDocument/2006/relationships/image" Target="../media/image16.svg"/><Relationship Id="rId2" Type="http://schemas.openxmlformats.org/officeDocument/2006/relationships/tags" Target="../tags/tag208.xml"/><Relationship Id="rId16" Type="http://schemas.openxmlformats.org/officeDocument/2006/relationships/image" Target="../media/image15.png"/><Relationship Id="rId20" Type="http://schemas.openxmlformats.org/officeDocument/2006/relationships/image" Target="../media/image42.png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tags" Target="../tags/tag217.xml"/><Relationship Id="rId5" Type="http://schemas.openxmlformats.org/officeDocument/2006/relationships/tags" Target="../tags/tag211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216.xml"/><Relationship Id="rId19" Type="http://schemas.openxmlformats.org/officeDocument/2006/relationships/image" Target="../media/image41.png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tags" Target="../tags/tag220.xml"/><Relationship Id="rId2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223.xml"/><Relationship Id="rId7" Type="http://schemas.openxmlformats.org/officeDocument/2006/relationships/image" Target="../media/image16.sv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image" Target="../media/image16.svg"/><Relationship Id="rId18" Type="http://schemas.openxmlformats.org/officeDocument/2006/relationships/image" Target="../media/image44.png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image" Target="../media/image15.png"/><Relationship Id="rId17" Type="http://schemas.openxmlformats.org/officeDocument/2006/relationships/image" Target="../media/image43.png"/><Relationship Id="rId2" Type="http://schemas.openxmlformats.org/officeDocument/2006/relationships/tags" Target="../tags/tag226.xml"/><Relationship Id="rId16" Type="http://schemas.openxmlformats.org/officeDocument/2006/relationships/image" Target="../media/image42.png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9.xml"/><Relationship Id="rId15" Type="http://schemas.openxmlformats.org/officeDocument/2006/relationships/image" Target="../media/image41.png"/><Relationship Id="rId10" Type="http://schemas.openxmlformats.org/officeDocument/2006/relationships/tags" Target="../tags/tag234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image" Target="../media/image16.svg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image" Target="../media/image15.png"/><Relationship Id="rId17" Type="http://schemas.openxmlformats.org/officeDocument/2006/relationships/image" Target="../media/image44.png"/><Relationship Id="rId2" Type="http://schemas.openxmlformats.org/officeDocument/2006/relationships/tags" Target="../tags/tag236.xml"/><Relationship Id="rId16" Type="http://schemas.openxmlformats.org/officeDocument/2006/relationships/image" Target="../media/image43.png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39.xml"/><Relationship Id="rId15" Type="http://schemas.openxmlformats.org/officeDocument/2006/relationships/image" Target="../media/image41.png"/><Relationship Id="rId10" Type="http://schemas.openxmlformats.org/officeDocument/2006/relationships/tags" Target="../tags/tag244.xml"/><Relationship Id="rId4" Type="http://schemas.openxmlformats.org/officeDocument/2006/relationships/tags" Target="../tags/tag238.xml"/><Relationship Id="rId9" Type="http://schemas.openxmlformats.org/officeDocument/2006/relationships/tags" Target="../tags/tag243.xml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3.xml"/><Relationship Id="rId7" Type="http://schemas.openxmlformats.org/officeDocument/2006/relationships/image" Target="../media/image3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7.svg"/><Relationship Id="rId5" Type="http://schemas.openxmlformats.org/officeDocument/2006/relationships/tags" Target="../tags/tag25.xml"/><Relationship Id="rId10" Type="http://schemas.openxmlformats.org/officeDocument/2006/relationships/image" Target="../media/image6.png"/><Relationship Id="rId4" Type="http://schemas.openxmlformats.org/officeDocument/2006/relationships/tags" Target="../tags/tag24.xml"/><Relationship Id="rId9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247.xml"/><Relationship Id="rId7" Type="http://schemas.openxmlformats.org/officeDocument/2006/relationships/image" Target="../media/image16.svg"/><Relationship Id="rId12" Type="http://schemas.openxmlformats.org/officeDocument/2006/relationships/image" Target="../media/image42.pn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image" Target="../media/image15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tags" Target="../tags/tag248.xml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tags" Target="../tags/tag261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8.png"/><Relationship Id="rId3" Type="http://schemas.openxmlformats.org/officeDocument/2006/relationships/tags" Target="../tags/tag251.xml"/><Relationship Id="rId21" Type="http://schemas.openxmlformats.org/officeDocument/2006/relationships/image" Target="../media/image22.png"/><Relationship Id="rId7" Type="http://schemas.openxmlformats.org/officeDocument/2006/relationships/tags" Target="../tags/tag255.xml"/><Relationship Id="rId12" Type="http://schemas.openxmlformats.org/officeDocument/2006/relationships/tags" Target="../tags/tag260.xml"/><Relationship Id="rId17" Type="http://schemas.openxmlformats.org/officeDocument/2006/relationships/tags" Target="../tags/tag265.xml"/><Relationship Id="rId25" Type="http://schemas.openxmlformats.org/officeDocument/2006/relationships/image" Target="../media/image47.png"/><Relationship Id="rId2" Type="http://schemas.openxmlformats.org/officeDocument/2006/relationships/tags" Target="../tags/tag250.xml"/><Relationship Id="rId16" Type="http://schemas.openxmlformats.org/officeDocument/2006/relationships/tags" Target="../tags/tag264.xml"/><Relationship Id="rId20" Type="http://schemas.openxmlformats.org/officeDocument/2006/relationships/image" Target="../media/image16.svg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24" Type="http://schemas.openxmlformats.org/officeDocument/2006/relationships/image" Target="../media/image46.png"/><Relationship Id="rId5" Type="http://schemas.openxmlformats.org/officeDocument/2006/relationships/tags" Target="../tags/tag253.xml"/><Relationship Id="rId15" Type="http://schemas.openxmlformats.org/officeDocument/2006/relationships/tags" Target="../tags/tag263.xml"/><Relationship Id="rId23" Type="http://schemas.openxmlformats.org/officeDocument/2006/relationships/image" Target="../media/image27.png"/><Relationship Id="rId28" Type="http://schemas.openxmlformats.org/officeDocument/2006/relationships/image" Target="../media/image50.png"/><Relationship Id="rId10" Type="http://schemas.openxmlformats.org/officeDocument/2006/relationships/tags" Target="../tags/tag258.xml"/><Relationship Id="rId19" Type="http://schemas.openxmlformats.org/officeDocument/2006/relationships/image" Target="../media/image15.png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tags" Target="../tags/tag262.xml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image" Target="../media/image51.png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image" Target="../media/image16.svg"/><Relationship Id="rId5" Type="http://schemas.openxmlformats.org/officeDocument/2006/relationships/tags" Target="../tags/tag270.xml"/><Relationship Id="rId10" Type="http://schemas.openxmlformats.org/officeDocument/2006/relationships/image" Target="../media/image15.png"/><Relationship Id="rId4" Type="http://schemas.openxmlformats.org/officeDocument/2006/relationships/tags" Target="../tags/tag269.xml"/><Relationship Id="rId9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image" Target="../media/image16.svg"/><Relationship Id="rId18" Type="http://schemas.openxmlformats.org/officeDocument/2006/relationships/image" Target="../media/image47.png"/><Relationship Id="rId3" Type="http://schemas.openxmlformats.org/officeDocument/2006/relationships/tags" Target="../tags/tag276.xml"/><Relationship Id="rId21" Type="http://schemas.openxmlformats.org/officeDocument/2006/relationships/image" Target="../media/image50.png"/><Relationship Id="rId7" Type="http://schemas.openxmlformats.org/officeDocument/2006/relationships/tags" Target="../tags/tag280.xml"/><Relationship Id="rId12" Type="http://schemas.openxmlformats.org/officeDocument/2006/relationships/image" Target="../media/image15.png"/><Relationship Id="rId17" Type="http://schemas.openxmlformats.org/officeDocument/2006/relationships/image" Target="../media/image46.png"/><Relationship Id="rId2" Type="http://schemas.openxmlformats.org/officeDocument/2006/relationships/tags" Target="../tags/tag275.xml"/><Relationship Id="rId16" Type="http://schemas.openxmlformats.org/officeDocument/2006/relationships/image" Target="../media/image27.png"/><Relationship Id="rId20" Type="http://schemas.openxmlformats.org/officeDocument/2006/relationships/image" Target="../media/image49.png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78.xml"/><Relationship Id="rId15" Type="http://schemas.openxmlformats.org/officeDocument/2006/relationships/image" Target="../media/image45.png"/><Relationship Id="rId10" Type="http://schemas.openxmlformats.org/officeDocument/2006/relationships/tags" Target="../tags/tag283.xml"/><Relationship Id="rId19" Type="http://schemas.openxmlformats.org/officeDocument/2006/relationships/image" Target="../media/image48.png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image" Target="../media/image16.svg"/><Relationship Id="rId18" Type="http://schemas.openxmlformats.org/officeDocument/2006/relationships/image" Target="../media/image47.png"/><Relationship Id="rId3" Type="http://schemas.openxmlformats.org/officeDocument/2006/relationships/tags" Target="../tags/tag286.xml"/><Relationship Id="rId21" Type="http://schemas.openxmlformats.org/officeDocument/2006/relationships/image" Target="../media/image50.png"/><Relationship Id="rId7" Type="http://schemas.openxmlformats.org/officeDocument/2006/relationships/tags" Target="../tags/tag290.xml"/><Relationship Id="rId12" Type="http://schemas.openxmlformats.org/officeDocument/2006/relationships/image" Target="../media/image15.png"/><Relationship Id="rId17" Type="http://schemas.openxmlformats.org/officeDocument/2006/relationships/image" Target="../media/image46.png"/><Relationship Id="rId2" Type="http://schemas.openxmlformats.org/officeDocument/2006/relationships/tags" Target="../tags/tag285.xml"/><Relationship Id="rId16" Type="http://schemas.openxmlformats.org/officeDocument/2006/relationships/image" Target="../media/image27.png"/><Relationship Id="rId20" Type="http://schemas.openxmlformats.org/officeDocument/2006/relationships/image" Target="../media/image49.png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88.xml"/><Relationship Id="rId15" Type="http://schemas.openxmlformats.org/officeDocument/2006/relationships/image" Target="../media/image45.png"/><Relationship Id="rId10" Type="http://schemas.openxmlformats.org/officeDocument/2006/relationships/tags" Target="../tags/tag293.xml"/><Relationship Id="rId19" Type="http://schemas.openxmlformats.org/officeDocument/2006/relationships/image" Target="../media/image48.png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7.png"/><Relationship Id="rId3" Type="http://schemas.openxmlformats.org/officeDocument/2006/relationships/tags" Target="../tags/tag296.xml"/><Relationship Id="rId7" Type="http://schemas.openxmlformats.org/officeDocument/2006/relationships/image" Target="../media/image15.png"/><Relationship Id="rId12" Type="http://schemas.openxmlformats.org/officeDocument/2006/relationships/image" Target="../media/image46.png"/><Relationship Id="rId2" Type="http://schemas.openxmlformats.org/officeDocument/2006/relationships/tags" Target="../tags/tag295.xml"/><Relationship Id="rId16" Type="http://schemas.openxmlformats.org/officeDocument/2006/relationships/image" Target="../media/image50.png"/><Relationship Id="rId1" Type="http://schemas.openxmlformats.org/officeDocument/2006/relationships/tags" Target="../tags/tag29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7.png"/><Relationship Id="rId5" Type="http://schemas.openxmlformats.org/officeDocument/2006/relationships/tags" Target="../tags/tag298.xml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tags" Target="../tags/tag297.xml"/><Relationship Id="rId9" Type="http://schemas.openxmlformats.org/officeDocument/2006/relationships/image" Target="../media/image52.jpeg"/><Relationship Id="rId1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image" Target="../media/image16.svg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12" Type="http://schemas.openxmlformats.org/officeDocument/2006/relationships/image" Target="../media/image15.png"/><Relationship Id="rId17" Type="http://schemas.openxmlformats.org/officeDocument/2006/relationships/image" Target="../media/image55.png"/><Relationship Id="rId2" Type="http://schemas.openxmlformats.org/officeDocument/2006/relationships/tags" Target="../tags/tag300.xml"/><Relationship Id="rId16" Type="http://schemas.openxmlformats.org/officeDocument/2006/relationships/image" Target="../media/image54.png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03.xml"/><Relationship Id="rId15" Type="http://schemas.openxmlformats.org/officeDocument/2006/relationships/image" Target="../media/image53.png"/><Relationship Id="rId10" Type="http://schemas.openxmlformats.org/officeDocument/2006/relationships/tags" Target="../tags/tag308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16.sv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15.png"/><Relationship Id="rId17" Type="http://schemas.openxmlformats.org/officeDocument/2006/relationships/image" Target="../media/image58.png"/><Relationship Id="rId2" Type="http://schemas.openxmlformats.org/officeDocument/2006/relationships/tags" Target="../tags/tag310.xml"/><Relationship Id="rId16" Type="http://schemas.openxmlformats.org/officeDocument/2006/relationships/image" Target="../media/image57.pn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13.xml"/><Relationship Id="rId15" Type="http://schemas.openxmlformats.org/officeDocument/2006/relationships/image" Target="../media/image56.jpeg"/><Relationship Id="rId10" Type="http://schemas.openxmlformats.org/officeDocument/2006/relationships/tags" Target="../tags/tag318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image" Target="../media/image15.png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20.xml"/><Relationship Id="rId16" Type="http://schemas.openxmlformats.org/officeDocument/2006/relationships/image" Target="../media/image59.png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tags" Target="../tags/tag329.xml"/><Relationship Id="rId5" Type="http://schemas.openxmlformats.org/officeDocument/2006/relationships/tags" Target="../tags/tag323.xml"/><Relationship Id="rId15" Type="http://schemas.openxmlformats.org/officeDocument/2006/relationships/image" Target="../media/image22.png"/><Relationship Id="rId10" Type="http://schemas.openxmlformats.org/officeDocument/2006/relationships/tags" Target="../tags/tag328.xml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32.xml"/><Relationship Id="rId7" Type="http://schemas.openxmlformats.org/officeDocument/2006/relationships/image" Target="../media/image16.sv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3.jpeg"/><Relationship Id="rId18" Type="http://schemas.openxmlformats.org/officeDocument/2006/relationships/image" Target="../media/image17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6.svg"/><Relationship Id="rId2" Type="http://schemas.openxmlformats.org/officeDocument/2006/relationships/tags" Target="../tags/tag27.xml"/><Relationship Id="rId16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image" Target="../media/image14.svg"/><Relationship Id="rId10" Type="http://schemas.openxmlformats.org/officeDocument/2006/relationships/tags" Target="../tags/tag35.xml"/><Relationship Id="rId19" Type="http://schemas.openxmlformats.org/officeDocument/2006/relationships/image" Target="../media/image18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image" Target="../media/image16.svg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image" Target="../media/image15.png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38.xml"/><Relationship Id="rId15" Type="http://schemas.openxmlformats.org/officeDocument/2006/relationships/image" Target="../media/image59.png"/><Relationship Id="rId10" Type="http://schemas.openxmlformats.org/officeDocument/2006/relationships/tags" Target="../tags/tag343.xml"/><Relationship Id="rId4" Type="http://schemas.openxmlformats.org/officeDocument/2006/relationships/tags" Target="../tags/tag337.xml"/><Relationship Id="rId9" Type="http://schemas.openxmlformats.org/officeDocument/2006/relationships/tags" Target="../tags/tag342.xml"/><Relationship Id="rId1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image" Target="../media/image16.svg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image" Target="../media/image15.png"/><Relationship Id="rId2" Type="http://schemas.openxmlformats.org/officeDocument/2006/relationships/tags" Target="../tags/tag345.xml"/><Relationship Id="rId16" Type="http://schemas.openxmlformats.org/officeDocument/2006/relationships/image" Target="../media/image61.png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48.xml"/><Relationship Id="rId15" Type="http://schemas.openxmlformats.org/officeDocument/2006/relationships/image" Target="../media/image60.png"/><Relationship Id="rId10" Type="http://schemas.openxmlformats.org/officeDocument/2006/relationships/tags" Target="../tags/tag353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61.xml"/><Relationship Id="rId13" Type="http://schemas.openxmlformats.org/officeDocument/2006/relationships/image" Target="../media/image16.svg"/><Relationship Id="rId3" Type="http://schemas.openxmlformats.org/officeDocument/2006/relationships/tags" Target="../tags/tag356.xml"/><Relationship Id="rId7" Type="http://schemas.openxmlformats.org/officeDocument/2006/relationships/tags" Target="../tags/tag360.xml"/><Relationship Id="rId12" Type="http://schemas.openxmlformats.org/officeDocument/2006/relationships/image" Target="../media/image15.png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58.xml"/><Relationship Id="rId15" Type="http://schemas.openxmlformats.org/officeDocument/2006/relationships/image" Target="../media/image59.png"/><Relationship Id="rId10" Type="http://schemas.openxmlformats.org/officeDocument/2006/relationships/tags" Target="../tags/tag363.xml"/><Relationship Id="rId4" Type="http://schemas.openxmlformats.org/officeDocument/2006/relationships/tags" Target="../tags/tag357.xml"/><Relationship Id="rId9" Type="http://schemas.openxmlformats.org/officeDocument/2006/relationships/tags" Target="../tags/tag362.xml"/><Relationship Id="rId1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66.xml"/><Relationship Id="rId7" Type="http://schemas.openxmlformats.org/officeDocument/2006/relationships/image" Target="../media/image3.jpeg"/><Relationship Id="rId12" Type="http://schemas.openxmlformats.org/officeDocument/2006/relationships/image" Target="../media/image40.png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7.svg"/><Relationship Id="rId5" Type="http://schemas.openxmlformats.org/officeDocument/2006/relationships/tags" Target="../tags/tag368.xml"/><Relationship Id="rId10" Type="http://schemas.openxmlformats.org/officeDocument/2006/relationships/image" Target="../media/image6.png"/><Relationship Id="rId4" Type="http://schemas.openxmlformats.org/officeDocument/2006/relationships/tags" Target="../tags/tag367.xml"/><Relationship Id="rId9" Type="http://schemas.openxmlformats.org/officeDocument/2006/relationships/image" Target="../media/image5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376.xml"/><Relationship Id="rId13" Type="http://schemas.openxmlformats.org/officeDocument/2006/relationships/image" Target="../media/image19.svg"/><Relationship Id="rId3" Type="http://schemas.openxmlformats.org/officeDocument/2006/relationships/tags" Target="../tags/tag371.xml"/><Relationship Id="rId7" Type="http://schemas.openxmlformats.org/officeDocument/2006/relationships/tags" Target="../tags/tag375.xml"/><Relationship Id="rId12" Type="http://schemas.openxmlformats.org/officeDocument/2006/relationships/image" Target="../media/image13.png"/><Relationship Id="rId2" Type="http://schemas.openxmlformats.org/officeDocument/2006/relationships/tags" Target="../tags/tag370.xml"/><Relationship Id="rId16" Type="http://schemas.openxmlformats.org/officeDocument/2006/relationships/image" Target="../media/image37.png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11" Type="http://schemas.openxmlformats.org/officeDocument/2006/relationships/image" Target="../media/image3.jpeg"/><Relationship Id="rId5" Type="http://schemas.openxmlformats.org/officeDocument/2006/relationships/tags" Target="../tags/tag373.xml"/><Relationship Id="rId15" Type="http://schemas.openxmlformats.org/officeDocument/2006/relationships/image" Target="../media/image36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72.xml"/><Relationship Id="rId9" Type="http://schemas.openxmlformats.org/officeDocument/2006/relationships/tags" Target="../tags/tag377.xml"/><Relationship Id="rId1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380.xml"/><Relationship Id="rId7" Type="http://schemas.openxmlformats.org/officeDocument/2006/relationships/image" Target="../media/image16.svg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3.PNG"/><Relationship Id="rId4" Type="http://schemas.openxmlformats.org/officeDocument/2006/relationships/tags" Target="../tags/tag381.xml"/><Relationship Id="rId9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389.xml"/><Relationship Id="rId13" Type="http://schemas.openxmlformats.org/officeDocument/2006/relationships/image" Target="../media/image16.svg"/><Relationship Id="rId3" Type="http://schemas.openxmlformats.org/officeDocument/2006/relationships/tags" Target="../tags/tag384.xml"/><Relationship Id="rId7" Type="http://schemas.openxmlformats.org/officeDocument/2006/relationships/tags" Target="../tags/tag388.xml"/><Relationship Id="rId12" Type="http://schemas.openxmlformats.org/officeDocument/2006/relationships/image" Target="../media/image15.pn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86.xml"/><Relationship Id="rId10" Type="http://schemas.openxmlformats.org/officeDocument/2006/relationships/tags" Target="../tags/tag391.xml"/><Relationship Id="rId4" Type="http://schemas.openxmlformats.org/officeDocument/2006/relationships/tags" Target="../tags/tag385.xml"/><Relationship Id="rId9" Type="http://schemas.openxmlformats.org/officeDocument/2006/relationships/tags" Target="../tags/tag390.xml"/><Relationship Id="rId1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63.PNG"/><Relationship Id="rId3" Type="http://schemas.openxmlformats.org/officeDocument/2006/relationships/tags" Target="../tags/tag394.xml"/><Relationship Id="rId7" Type="http://schemas.openxmlformats.org/officeDocument/2006/relationships/image" Target="../media/image15.png"/><Relationship Id="rId12" Type="http://schemas.openxmlformats.org/officeDocument/2006/relationships/image" Target="../media/image66.jpeg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5" Type="http://schemas.openxmlformats.org/officeDocument/2006/relationships/tags" Target="../tags/tag396.xml"/><Relationship Id="rId10" Type="http://schemas.openxmlformats.org/officeDocument/2006/relationships/image" Target="../media/image62.png"/><Relationship Id="rId4" Type="http://schemas.openxmlformats.org/officeDocument/2006/relationships/tags" Target="../tags/tag395.xml"/><Relationship Id="rId9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13" Type="http://schemas.openxmlformats.org/officeDocument/2006/relationships/image" Target="../media/image16.svg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12" Type="http://schemas.openxmlformats.org/officeDocument/2006/relationships/image" Target="../media/image15.png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01.xml"/><Relationship Id="rId10" Type="http://schemas.openxmlformats.org/officeDocument/2006/relationships/tags" Target="../tags/tag406.xml"/><Relationship Id="rId4" Type="http://schemas.openxmlformats.org/officeDocument/2006/relationships/tags" Target="../tags/tag400.xml"/><Relationship Id="rId9" Type="http://schemas.openxmlformats.org/officeDocument/2006/relationships/tags" Target="../tags/tag405.xml"/><Relationship Id="rId1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image" Target="../media/image21.png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image" Target="../media/image16.svg"/><Relationship Id="rId17" Type="http://schemas.openxmlformats.org/officeDocument/2006/relationships/image" Target="../media/image68.PNG"/><Relationship Id="rId2" Type="http://schemas.openxmlformats.org/officeDocument/2006/relationships/tags" Target="../tags/tag408.xml"/><Relationship Id="rId16" Type="http://schemas.openxmlformats.org/officeDocument/2006/relationships/image" Target="../media/image47.png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image" Target="../media/image15.png"/><Relationship Id="rId5" Type="http://schemas.openxmlformats.org/officeDocument/2006/relationships/tags" Target="../tags/tag411.xml"/><Relationship Id="rId15" Type="http://schemas.openxmlformats.org/officeDocument/2006/relationships/image" Target="../media/image67.jp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image" Target="../media/image21.png"/><Relationship Id="rId3" Type="http://schemas.openxmlformats.org/officeDocument/2006/relationships/tags" Target="../tags/tag39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image" Target="../media/image20.jpeg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29" Type="http://schemas.openxmlformats.org/officeDocument/2006/relationships/image" Target="../media/image24.jpe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19.svg"/><Relationship Id="rId32" Type="http://schemas.openxmlformats.org/officeDocument/2006/relationships/image" Target="../media/image27.png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image" Target="../media/image13.png"/><Relationship Id="rId28" Type="http://schemas.openxmlformats.org/officeDocument/2006/relationships/image" Target="../media/image23.png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image" Target="../media/image26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image" Target="../media/image3.jpeg"/><Relationship Id="rId27" Type="http://schemas.openxmlformats.org/officeDocument/2006/relationships/image" Target="../media/image22.png"/><Relationship Id="rId30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3.PNG"/><Relationship Id="rId3" Type="http://schemas.openxmlformats.org/officeDocument/2006/relationships/tags" Target="../tags/tag418.xml"/><Relationship Id="rId7" Type="http://schemas.openxmlformats.org/officeDocument/2006/relationships/tags" Target="../tags/tag422.xml"/><Relationship Id="rId12" Type="http://schemas.openxmlformats.org/officeDocument/2006/relationships/image" Target="../media/image47.png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image" Target="../media/image21.png"/><Relationship Id="rId5" Type="http://schemas.openxmlformats.org/officeDocument/2006/relationships/tags" Target="../tags/tag420.xml"/><Relationship Id="rId15" Type="http://schemas.openxmlformats.org/officeDocument/2006/relationships/image" Target="../media/image67.jpg"/><Relationship Id="rId10" Type="http://schemas.openxmlformats.org/officeDocument/2006/relationships/image" Target="../media/image16.svg"/><Relationship Id="rId4" Type="http://schemas.openxmlformats.org/officeDocument/2006/relationships/tags" Target="../tags/tag419.xml"/><Relationship Id="rId9" Type="http://schemas.openxmlformats.org/officeDocument/2006/relationships/image" Target="../media/image15.png"/><Relationship Id="rId1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430.xml"/><Relationship Id="rId13" Type="http://schemas.openxmlformats.org/officeDocument/2006/relationships/image" Target="../media/image16.svg"/><Relationship Id="rId3" Type="http://schemas.openxmlformats.org/officeDocument/2006/relationships/tags" Target="../tags/tag425.xml"/><Relationship Id="rId7" Type="http://schemas.openxmlformats.org/officeDocument/2006/relationships/tags" Target="../tags/tag429.xml"/><Relationship Id="rId12" Type="http://schemas.openxmlformats.org/officeDocument/2006/relationships/image" Target="../media/image15.png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27.xml"/><Relationship Id="rId10" Type="http://schemas.openxmlformats.org/officeDocument/2006/relationships/tags" Target="../tags/tag432.xml"/><Relationship Id="rId4" Type="http://schemas.openxmlformats.org/officeDocument/2006/relationships/tags" Target="../tags/tag426.xml"/><Relationship Id="rId9" Type="http://schemas.openxmlformats.org/officeDocument/2006/relationships/tags" Target="../tags/tag431.xml"/><Relationship Id="rId1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0.png"/><Relationship Id="rId3" Type="http://schemas.openxmlformats.org/officeDocument/2006/relationships/tags" Target="../tags/tag43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9.png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image" Target="../media/image68.PNG"/><Relationship Id="rId5" Type="http://schemas.openxmlformats.org/officeDocument/2006/relationships/tags" Target="../tags/tag437.xml"/><Relationship Id="rId10" Type="http://schemas.openxmlformats.org/officeDocument/2006/relationships/image" Target="../media/image52.jpeg"/><Relationship Id="rId4" Type="http://schemas.openxmlformats.org/officeDocument/2006/relationships/tags" Target="../tags/tag436.xml"/><Relationship Id="rId9" Type="http://schemas.openxmlformats.org/officeDocument/2006/relationships/image" Target="../media/image16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46.xml"/><Relationship Id="rId13" Type="http://schemas.openxmlformats.org/officeDocument/2006/relationships/image" Target="../media/image16.svg"/><Relationship Id="rId3" Type="http://schemas.openxmlformats.org/officeDocument/2006/relationships/tags" Target="../tags/tag441.xml"/><Relationship Id="rId7" Type="http://schemas.openxmlformats.org/officeDocument/2006/relationships/tags" Target="../tags/tag445.xml"/><Relationship Id="rId12" Type="http://schemas.openxmlformats.org/officeDocument/2006/relationships/image" Target="../media/image15.pn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43.xml"/><Relationship Id="rId10" Type="http://schemas.openxmlformats.org/officeDocument/2006/relationships/tags" Target="../tags/tag448.xml"/><Relationship Id="rId4" Type="http://schemas.openxmlformats.org/officeDocument/2006/relationships/tags" Target="../tags/tag442.xml"/><Relationship Id="rId9" Type="http://schemas.openxmlformats.org/officeDocument/2006/relationships/tags" Target="../tags/tag447.xml"/><Relationship Id="rId1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451.xml"/><Relationship Id="rId7" Type="http://schemas.openxmlformats.org/officeDocument/2006/relationships/image" Target="../media/image16.svg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2.png"/><Relationship Id="rId4" Type="http://schemas.openxmlformats.org/officeDocument/2006/relationships/tags" Target="../tags/tag452.xml"/><Relationship Id="rId9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55.xml"/><Relationship Id="rId7" Type="http://schemas.openxmlformats.org/officeDocument/2006/relationships/image" Target="../media/image16.svg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5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59.xml"/><Relationship Id="rId7" Type="http://schemas.openxmlformats.org/officeDocument/2006/relationships/image" Target="../media/image15.png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5" Type="http://schemas.openxmlformats.org/officeDocument/2006/relationships/tags" Target="../tags/tag461.xml"/><Relationship Id="rId10" Type="http://schemas.openxmlformats.org/officeDocument/2006/relationships/image" Target="../media/image68.PNG"/><Relationship Id="rId4" Type="http://schemas.openxmlformats.org/officeDocument/2006/relationships/tags" Target="../tags/tag460.xml"/><Relationship Id="rId9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64.xml"/><Relationship Id="rId7" Type="http://schemas.openxmlformats.org/officeDocument/2006/relationships/image" Target="../media/image16.svg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468.xml"/><Relationship Id="rId7" Type="http://schemas.openxmlformats.org/officeDocument/2006/relationships/image" Target="../media/image16.svg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2.png"/><Relationship Id="rId4" Type="http://schemas.openxmlformats.org/officeDocument/2006/relationships/tags" Target="../tags/tag469.xml"/><Relationship Id="rId9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72.xml"/><Relationship Id="rId7" Type="http://schemas.openxmlformats.org/officeDocument/2006/relationships/image" Target="../media/image16.svg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tags" Target="../tags/tag74.xml"/><Relationship Id="rId26" Type="http://schemas.openxmlformats.org/officeDocument/2006/relationships/image" Target="../media/image28.png"/><Relationship Id="rId3" Type="http://schemas.openxmlformats.org/officeDocument/2006/relationships/tags" Target="../tags/tag59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tags" Target="../tags/tag73.xml"/><Relationship Id="rId25" Type="http://schemas.openxmlformats.org/officeDocument/2006/relationships/image" Target="../media/image11.png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tags" Target="../tags/tag76.xml"/><Relationship Id="rId29" Type="http://schemas.openxmlformats.org/officeDocument/2006/relationships/image" Target="../media/image31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24" Type="http://schemas.openxmlformats.org/officeDocument/2006/relationships/image" Target="../media/image19.svg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23" Type="http://schemas.openxmlformats.org/officeDocument/2006/relationships/image" Target="../media/image13.png"/><Relationship Id="rId28" Type="http://schemas.openxmlformats.org/officeDocument/2006/relationships/image" Target="../media/image30.png"/><Relationship Id="rId10" Type="http://schemas.openxmlformats.org/officeDocument/2006/relationships/tags" Target="../tags/tag66.xml"/><Relationship Id="rId19" Type="http://schemas.openxmlformats.org/officeDocument/2006/relationships/tags" Target="../tags/tag75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image" Target="../media/image3.jpeg"/><Relationship Id="rId27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76.xml"/><Relationship Id="rId7" Type="http://schemas.openxmlformats.org/officeDocument/2006/relationships/image" Target="../media/image15.png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7.png"/><Relationship Id="rId5" Type="http://schemas.openxmlformats.org/officeDocument/2006/relationships/tags" Target="../tags/tag478.xml"/><Relationship Id="rId10" Type="http://schemas.openxmlformats.org/officeDocument/2006/relationships/image" Target="../media/image68.PNG"/><Relationship Id="rId4" Type="http://schemas.openxmlformats.org/officeDocument/2006/relationships/tags" Target="../tags/tag477.xml"/><Relationship Id="rId9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81.xml"/><Relationship Id="rId7" Type="http://schemas.openxmlformats.org/officeDocument/2006/relationships/image" Target="../media/image16.svg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8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85.xml"/><Relationship Id="rId7" Type="http://schemas.openxmlformats.org/officeDocument/2006/relationships/image" Target="../media/image15.png"/><Relationship Id="rId12" Type="http://schemas.openxmlformats.org/officeDocument/2006/relationships/image" Target="../media/image42.png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1.png"/><Relationship Id="rId5" Type="http://schemas.openxmlformats.org/officeDocument/2006/relationships/tags" Target="../tags/tag487.xml"/><Relationship Id="rId10" Type="http://schemas.openxmlformats.org/officeDocument/2006/relationships/image" Target="../media/image68.PNG"/><Relationship Id="rId4" Type="http://schemas.openxmlformats.org/officeDocument/2006/relationships/tags" Target="../tags/tag486.xml"/><Relationship Id="rId9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90.xml"/><Relationship Id="rId7" Type="http://schemas.openxmlformats.org/officeDocument/2006/relationships/image" Target="../media/image16.svg"/><Relationship Id="rId2" Type="http://schemas.openxmlformats.org/officeDocument/2006/relationships/tags" Target="../tags/tag489.xml"/><Relationship Id="rId1" Type="http://schemas.openxmlformats.org/officeDocument/2006/relationships/tags" Target="../tags/tag48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9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image" Target="../media/image67.jpg"/><Relationship Id="rId3" Type="http://schemas.openxmlformats.org/officeDocument/2006/relationships/tags" Target="../tags/tag494.xml"/><Relationship Id="rId7" Type="http://schemas.openxmlformats.org/officeDocument/2006/relationships/tags" Target="../tags/tag498.xml"/><Relationship Id="rId12" Type="http://schemas.openxmlformats.org/officeDocument/2006/relationships/image" Target="../media/image21.png"/><Relationship Id="rId2" Type="http://schemas.openxmlformats.org/officeDocument/2006/relationships/tags" Target="../tags/tag493.xml"/><Relationship Id="rId16" Type="http://schemas.openxmlformats.org/officeDocument/2006/relationships/image" Target="../media/image66.jpeg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image" Target="../media/image16.svg"/><Relationship Id="rId5" Type="http://schemas.openxmlformats.org/officeDocument/2006/relationships/tags" Target="../tags/tag496.xml"/><Relationship Id="rId15" Type="http://schemas.openxmlformats.org/officeDocument/2006/relationships/image" Target="../media/image73.png"/><Relationship Id="rId10" Type="http://schemas.openxmlformats.org/officeDocument/2006/relationships/image" Target="../media/image15.png"/><Relationship Id="rId4" Type="http://schemas.openxmlformats.org/officeDocument/2006/relationships/tags" Target="../tags/tag49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502.xml"/><Relationship Id="rId7" Type="http://schemas.openxmlformats.org/officeDocument/2006/relationships/image" Target="../media/image16.svg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0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8.PNG"/><Relationship Id="rId3" Type="http://schemas.openxmlformats.org/officeDocument/2006/relationships/tags" Target="../tags/tag506.xml"/><Relationship Id="rId7" Type="http://schemas.openxmlformats.org/officeDocument/2006/relationships/tags" Target="../tags/tag510.xml"/><Relationship Id="rId12" Type="http://schemas.openxmlformats.org/officeDocument/2006/relationships/image" Target="../media/image67.jpg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11" Type="http://schemas.openxmlformats.org/officeDocument/2006/relationships/image" Target="../media/image21.png"/><Relationship Id="rId5" Type="http://schemas.openxmlformats.org/officeDocument/2006/relationships/tags" Target="../tags/tag508.xml"/><Relationship Id="rId15" Type="http://schemas.openxmlformats.org/officeDocument/2006/relationships/image" Target="../media/image66.jpeg"/><Relationship Id="rId10" Type="http://schemas.openxmlformats.org/officeDocument/2006/relationships/image" Target="../media/image16.svg"/><Relationship Id="rId4" Type="http://schemas.openxmlformats.org/officeDocument/2006/relationships/tags" Target="../tags/tag507.xml"/><Relationship Id="rId9" Type="http://schemas.openxmlformats.org/officeDocument/2006/relationships/image" Target="../media/image15.png"/><Relationship Id="rId1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513.xml"/><Relationship Id="rId7" Type="http://schemas.openxmlformats.org/officeDocument/2006/relationships/image" Target="../media/image16.svg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1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17.xml"/><Relationship Id="rId7" Type="http://schemas.openxmlformats.org/officeDocument/2006/relationships/image" Target="../media/image3.jpeg"/><Relationship Id="rId12" Type="http://schemas.openxmlformats.org/officeDocument/2006/relationships/image" Target="../media/image40.png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7.svg"/><Relationship Id="rId5" Type="http://schemas.openxmlformats.org/officeDocument/2006/relationships/tags" Target="../tags/tag519.xml"/><Relationship Id="rId10" Type="http://schemas.openxmlformats.org/officeDocument/2006/relationships/image" Target="../media/image6.png"/><Relationship Id="rId4" Type="http://schemas.openxmlformats.org/officeDocument/2006/relationships/tags" Target="../tags/tag518.xml"/><Relationship Id="rId9" Type="http://schemas.openxmlformats.org/officeDocument/2006/relationships/image" Target="../media/image5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527.xml"/><Relationship Id="rId13" Type="http://schemas.openxmlformats.org/officeDocument/2006/relationships/image" Target="../media/image19.svg"/><Relationship Id="rId3" Type="http://schemas.openxmlformats.org/officeDocument/2006/relationships/tags" Target="../tags/tag522.xml"/><Relationship Id="rId7" Type="http://schemas.openxmlformats.org/officeDocument/2006/relationships/tags" Target="../tags/tag526.xml"/><Relationship Id="rId12" Type="http://schemas.openxmlformats.org/officeDocument/2006/relationships/image" Target="../media/image13.png"/><Relationship Id="rId2" Type="http://schemas.openxmlformats.org/officeDocument/2006/relationships/tags" Target="../tags/tag521.xml"/><Relationship Id="rId16" Type="http://schemas.openxmlformats.org/officeDocument/2006/relationships/image" Target="../media/image37.png"/><Relationship Id="rId1" Type="http://schemas.openxmlformats.org/officeDocument/2006/relationships/tags" Target="../tags/tag520.xml"/><Relationship Id="rId6" Type="http://schemas.openxmlformats.org/officeDocument/2006/relationships/tags" Target="../tags/tag525.xml"/><Relationship Id="rId11" Type="http://schemas.openxmlformats.org/officeDocument/2006/relationships/image" Target="../media/image3.jpeg"/><Relationship Id="rId5" Type="http://schemas.openxmlformats.org/officeDocument/2006/relationships/tags" Target="../tags/tag524.xml"/><Relationship Id="rId15" Type="http://schemas.openxmlformats.org/officeDocument/2006/relationships/image" Target="../media/image36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23.xml"/><Relationship Id="rId9" Type="http://schemas.openxmlformats.org/officeDocument/2006/relationships/tags" Target="../tags/tag528.xml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79.xml"/><Relationship Id="rId7" Type="http://schemas.openxmlformats.org/officeDocument/2006/relationships/image" Target="../media/image19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3.jpe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9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16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0.xml"/><Relationship Id="rId6" Type="http://schemas.openxmlformats.org/officeDocument/2006/relationships/image" Target="../media/image77.png"/><Relationship Id="rId5" Type="http://schemas.openxmlformats.org/officeDocument/2006/relationships/image" Target="../media/image25.jpeg"/><Relationship Id="rId4" Type="http://schemas.openxmlformats.org/officeDocument/2006/relationships/image" Target="../media/image16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536.xml"/><Relationship Id="rId13" Type="http://schemas.openxmlformats.org/officeDocument/2006/relationships/image" Target="../media/image16.svg"/><Relationship Id="rId3" Type="http://schemas.openxmlformats.org/officeDocument/2006/relationships/tags" Target="../tags/tag533.xml"/><Relationship Id="rId7" Type="http://schemas.openxmlformats.org/officeDocument/2006/relationships/tags" Target="../tags/tag535.xml"/><Relationship Id="rId12" Type="http://schemas.openxmlformats.org/officeDocument/2006/relationships/image" Target="../media/image15.png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audio" Target="../media/media1.mp3"/><Relationship Id="rId11" Type="http://schemas.openxmlformats.org/officeDocument/2006/relationships/slideLayout" Target="../slideLayouts/slideLayout7.xml"/><Relationship Id="rId5" Type="http://schemas.microsoft.com/office/2007/relationships/media" Target="../media/media1.mp3"/><Relationship Id="rId15" Type="http://schemas.openxmlformats.org/officeDocument/2006/relationships/image" Target="../media/image79.png"/><Relationship Id="rId10" Type="http://schemas.openxmlformats.org/officeDocument/2006/relationships/tags" Target="../tags/tag538.xml"/><Relationship Id="rId4" Type="http://schemas.openxmlformats.org/officeDocument/2006/relationships/tags" Target="../tags/tag534.xml"/><Relationship Id="rId9" Type="http://schemas.openxmlformats.org/officeDocument/2006/relationships/tags" Target="../tags/tag537.xml"/><Relationship Id="rId14" Type="http://schemas.openxmlformats.org/officeDocument/2006/relationships/image" Target="../media/image78.gi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546.xml"/><Relationship Id="rId13" Type="http://schemas.openxmlformats.org/officeDocument/2006/relationships/image" Target="../media/image80.jpg"/><Relationship Id="rId18" Type="http://schemas.openxmlformats.org/officeDocument/2006/relationships/image" Target="../media/image83.png"/><Relationship Id="rId3" Type="http://schemas.openxmlformats.org/officeDocument/2006/relationships/tags" Target="../tags/tag541.xml"/><Relationship Id="rId7" Type="http://schemas.openxmlformats.org/officeDocument/2006/relationships/tags" Target="../tags/tag545.xml"/><Relationship Id="rId12" Type="http://schemas.openxmlformats.org/officeDocument/2006/relationships/image" Target="../media/image16.svg"/><Relationship Id="rId17" Type="http://schemas.microsoft.com/office/2007/relationships/hdphoto" Target="../media/hdphoto3.wdp"/><Relationship Id="rId2" Type="http://schemas.openxmlformats.org/officeDocument/2006/relationships/tags" Target="../tags/tag540.xml"/><Relationship Id="rId16" Type="http://schemas.openxmlformats.org/officeDocument/2006/relationships/image" Target="../media/image82.png"/><Relationship Id="rId1" Type="http://schemas.openxmlformats.org/officeDocument/2006/relationships/tags" Target="../tags/tag539.xml"/><Relationship Id="rId6" Type="http://schemas.openxmlformats.org/officeDocument/2006/relationships/tags" Target="../tags/tag544.xml"/><Relationship Id="rId11" Type="http://schemas.openxmlformats.org/officeDocument/2006/relationships/image" Target="../media/image15.png"/><Relationship Id="rId5" Type="http://schemas.openxmlformats.org/officeDocument/2006/relationships/tags" Target="../tags/tag543.xml"/><Relationship Id="rId15" Type="http://schemas.openxmlformats.org/officeDocument/2006/relationships/image" Target="../media/image81.jp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42.xml"/><Relationship Id="rId9" Type="http://schemas.openxmlformats.org/officeDocument/2006/relationships/tags" Target="../tags/tag547.xml"/><Relationship Id="rId14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555.xml"/><Relationship Id="rId3" Type="http://schemas.openxmlformats.org/officeDocument/2006/relationships/tags" Target="../tags/tag550.xml"/><Relationship Id="rId7" Type="http://schemas.openxmlformats.org/officeDocument/2006/relationships/tags" Target="../tags/tag554.xml"/><Relationship Id="rId12" Type="http://schemas.openxmlformats.org/officeDocument/2006/relationships/image" Target="../media/image38.png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tags" Target="../tags/tag553.xml"/><Relationship Id="rId11" Type="http://schemas.openxmlformats.org/officeDocument/2006/relationships/image" Target="../media/image16.svg"/><Relationship Id="rId5" Type="http://schemas.openxmlformats.org/officeDocument/2006/relationships/tags" Target="../tags/tag552.xml"/><Relationship Id="rId10" Type="http://schemas.openxmlformats.org/officeDocument/2006/relationships/image" Target="../media/image15.png"/><Relationship Id="rId4" Type="http://schemas.openxmlformats.org/officeDocument/2006/relationships/tags" Target="../tags/tag551.xml"/><Relationship Id="rId9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2.xml"/><Relationship Id="rId7" Type="http://schemas.openxmlformats.org/officeDocument/2006/relationships/image" Target="../media/image3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7.svg"/><Relationship Id="rId5" Type="http://schemas.openxmlformats.org/officeDocument/2006/relationships/tags" Target="../tags/tag84.xml"/><Relationship Id="rId10" Type="http://schemas.openxmlformats.org/officeDocument/2006/relationships/image" Target="../media/image6.png"/><Relationship Id="rId4" Type="http://schemas.openxmlformats.org/officeDocument/2006/relationships/tags" Target="../tags/tag83.xml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9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3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3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28624" y="7148621"/>
            <a:ext cx="7008876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428623" y="7328993"/>
            <a:ext cx="696315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6 : </a:t>
            </a:r>
            <a:r>
              <a:rPr lang="en-US" sz="4001" dirty="0" err="1">
                <a:solidFill>
                  <a:prstClr val="white"/>
                </a:solidFill>
                <a:latin typeface="Dosis Bold"/>
              </a:rPr>
              <a:t>Révision</a:t>
            </a:r>
            <a:endParaRPr lang="en-US" sz="400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394049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5020-08EB-0A61-6981-E1BC9817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C9027-7F27-1F62-99EA-DB053785B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2C5CE2-5951-2731-84F9-2C8F5215A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9DFD83-0200-78C9-FA5E-3D2B18CA519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1A7C18-BD86-36E9-88F6-4E0908DB23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8AE398D-9670-570A-A642-05165062FE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95BD42-475E-9226-62E1-43794EF721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27089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Contenus de la semaine 2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49A9C4-6342-4CBF-993D-A09A5655DA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7559" y="2786454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78D281-C7B0-BA7A-C0BC-FF28DBA171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5885" y="2407828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E93B08-DF1D-0EB9-BEBD-94BD473B7B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7920" y="2482408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743422A-6594-A023-59FF-E988CA1CB8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93403" y="313849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C’est quoi ? Qu’est-ce que c’est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C’est / Ce n’est pas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267152-EF9B-9116-044D-947BCDD4AC2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D36A54-0DAF-5A16-AEAA-674CDE58B1C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27920" y="5285642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2DC6B13-8A89-C90F-23C6-290CF66BE1D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26245" y="4907015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D5B9B3-F61E-A293-96E5-D52483F154E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8280" y="4981595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AFE138F-A048-2818-C410-636F7C6F828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8280" y="7764590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AF89E15-2BEE-D717-BEBE-3855C0C062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36606" y="7385963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2591060-D925-EF4E-166B-B93FBCE93B1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48641" y="7460543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3C060F0-88EF-4175-2F2D-8703FBA37CE6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56201" y="2756461"/>
            <a:ext cx="5405315" cy="1685027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CB3359B-BC2E-60F6-A4E7-2F4F116BAE4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254527" y="2377834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6AC6A05C-C26D-1320-67A9-84059271245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266562" y="245241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A8F9F5F-D14A-E8EE-0B15-61966D7065B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266562" y="5181899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9BBE76A-DDA5-0BC7-8FF7-DCB825960B8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64887" y="4803272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16D344C3-6188-287F-6E93-4567ADEAA46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276922" y="4877852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3C16C54-EBCA-E219-F22A-388C085FB679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276922" y="7749341"/>
            <a:ext cx="5405315" cy="1663890"/>
          </a:xfrm>
          <a:prstGeom prst="roundRect">
            <a:avLst/>
          </a:prstGeom>
          <a:solidFill>
            <a:srgbClr val="D3E9B5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E24E3809-67DB-1C23-1029-1456D8E5B22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75248" y="7444454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8DC63F"/>
          </a:solidFill>
          <a:ln>
            <a:solidFill>
              <a:srgbClr val="8DC63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CEA33145-44E4-A3A0-CC4E-AB9BF610F4C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287283" y="751903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3956E-8272-1779-34D0-59D6C5275A4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094472" y="5694973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as …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Oui / Non    J’ai / Je n’ai pas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AC71F0D-0A7A-12D6-49BC-23E2D3B88B19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093403" y="817851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Il y a quoi dans…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Dans … il y a … 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5E369F-6E0B-23D0-5721-1F9C0311E0A8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612997" y="313849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quel jour, aujourd’hui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Aujourd’hui / demain 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87E46C1-E38D-E5DE-85CC-541CBF3AB820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620449" y="5584475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Tu fais quoi en classe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Oui/Non    Je fais/ Je ne fais  pas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CF6CD-E150-BB11-D9A9-A28B245B7A24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662161" y="8429134"/>
            <a:ext cx="4895067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rgbClr val="215968"/>
                </a:solidFill>
                <a:latin typeface="Dosis" pitchFamily="2" charset="0"/>
              </a:rPr>
              <a:t>Révision de la semaine</a:t>
            </a:r>
          </a:p>
        </p:txBody>
      </p:sp>
    </p:spTree>
    <p:extLst>
      <p:ext uri="{BB962C8B-B14F-4D97-AF65-F5344CB8AC3E}">
        <p14:creationId xmlns:p14="http://schemas.microsoft.com/office/powerpoint/2010/main" val="1015620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87C6F96-CCAE-203B-48B5-C171466B18B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32626" y="1572326"/>
            <a:ext cx="6250746" cy="542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Séance 6 : Révision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C00087-FC8B-4B52-140B-FF64A7B665F9}"/>
              </a:ext>
            </a:extLst>
          </p:cNvPr>
          <p:cNvSpPr txBox="1"/>
          <p:nvPr/>
        </p:nvSpPr>
        <p:spPr>
          <a:xfrm>
            <a:off x="1000647" y="2891396"/>
            <a:ext cx="1171470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  <a:spcAft>
                <a:spcPts val="2700"/>
              </a:spcAft>
            </a:pPr>
            <a:r>
              <a:rPr lang="fr-FR" sz="42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Remarques importantes : </a:t>
            </a:r>
          </a:p>
          <a:p>
            <a:pPr marL="685800" indent="-685800" algn="just" defTabSz="685800">
              <a:spcAft>
                <a:spcPts val="2700"/>
              </a:spcAft>
              <a:buFont typeface="Arial" panose="020B0604020202020204" pitchFamily="34" charset="0"/>
              <a:buChar char="•"/>
            </a:pPr>
            <a:r>
              <a:rPr lang="fr-FR" sz="4200" b="1" dirty="0">
                <a:solidFill>
                  <a:srgbClr val="215968"/>
                </a:solidFill>
                <a:latin typeface="Dosis" pitchFamily="2" charset="0"/>
              </a:rPr>
              <a:t>La révision hebdomadaire peut se faire en </a:t>
            </a:r>
            <a:r>
              <a:rPr lang="fr-FR" sz="42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1 ou 2 séances </a:t>
            </a:r>
            <a:r>
              <a:rPr lang="fr-FR" sz="4200" b="1" dirty="0">
                <a:solidFill>
                  <a:srgbClr val="215968"/>
                </a:solidFill>
                <a:latin typeface="Dosis" pitchFamily="2" charset="0"/>
              </a:rPr>
              <a:t>en fonction de la progression de la classe, au choix de l’enseignant.     </a:t>
            </a:r>
          </a:p>
          <a:p>
            <a:pPr marL="685800" indent="-685800" algn="just" defTabSz="685800">
              <a:spcAft>
                <a:spcPts val="2700"/>
              </a:spcAft>
              <a:buFont typeface="Arial" panose="020B0604020202020204" pitchFamily="34" charset="0"/>
              <a:buChar char="•"/>
            </a:pPr>
            <a:r>
              <a:rPr lang="fr-FR" sz="4200" b="1" dirty="0">
                <a:solidFill>
                  <a:srgbClr val="215968"/>
                </a:solidFill>
                <a:latin typeface="Dosis" pitchFamily="2" charset="0"/>
              </a:rPr>
              <a:t>L’objectif est que </a:t>
            </a:r>
            <a:r>
              <a:rPr lang="fr-FR" sz="42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80% des élèves </a:t>
            </a:r>
            <a:r>
              <a:rPr lang="fr-FR" sz="4200" b="1" dirty="0">
                <a:solidFill>
                  <a:srgbClr val="215968"/>
                </a:solidFill>
                <a:latin typeface="Dosis" pitchFamily="2" charset="0"/>
              </a:rPr>
              <a:t>maîtrisent les compétences visées au terme de la révision</a:t>
            </a:r>
            <a:r>
              <a:rPr lang="fr-FR" sz="4200" b="1" dirty="0">
                <a:solidFill>
                  <a:srgbClr val="215968"/>
                </a:solidFill>
                <a:latin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451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6A6A9-90E6-B467-D31A-0AA49B4D7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2001E57-7E40-0071-0E6B-179C1A6F40C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5785F9C-31A0-49E4-ED27-C0B06099013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83537" y="3277343"/>
            <a:ext cx="8287701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1. Lecture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Vocabulaire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Outils de langue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Écriture  </a:t>
            </a:r>
          </a:p>
          <a:p>
            <a:pPr defTabSz="914445">
              <a:defRPr/>
            </a:pPr>
            <a:endParaRPr lang="fr-FR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D695614-1C8A-A9DD-7097-B03F27E403E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E28E3B4-C680-B90C-98D4-9F63836112C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3A4D8D2-4E8C-5A03-74BA-EB1B7673DFA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55245" y="1479368"/>
            <a:ext cx="4719761" cy="542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F1F3C8-C1FF-5D3A-C9CC-56AF8E294C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4213" y="3556425"/>
            <a:ext cx="1400370" cy="5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87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D0164-1F05-10DB-A140-87E3885E1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72C707-B77B-BABD-0A03-45178D6EA3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BEB7082-CCBE-8900-2D7F-EBE49255F4C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496CC51-D826-6187-8BF2-4AA784684FA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592CD26-4BC4-C06E-11A1-D9AD60C4ED4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8AD818-9947-8308-F70A-E7C3EFF5B8F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9ECC72F-DB82-C7DB-8E91-E1E77E0962E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36817" y="2740181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5DD14B1-55CC-FB48-3BF1-F904CCDA178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4130027"/>
            <a:ext cx="11752727" cy="2695413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5ACE8096-0F93-9457-1AA4-844091A5EB09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4DABF5D-C09D-4D23-B16A-D6AB137C80A9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29BEA363-BD43-A041-FDAA-26BDD79F2B7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4511F2C-91BB-AE7F-3BA2-B0FC9093B0A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410689" y="4760164"/>
            <a:ext cx="555474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FCBFF324-D79F-F30F-EFA4-FAD186563AF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24526" y="475633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correctement les lettres et les mots de la semaine.</a:t>
            </a:r>
          </a:p>
        </p:txBody>
      </p:sp>
    </p:spTree>
    <p:extLst>
      <p:ext uri="{BB962C8B-B14F-4D97-AF65-F5344CB8AC3E}">
        <p14:creationId xmlns:p14="http://schemas.microsoft.com/office/powerpoint/2010/main" val="3521321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5306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74819" y="2559863"/>
            <a:ext cx="7596461" cy="623796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A231350-F4B1-8788-17E3-1DEC78C0FF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</p:spTree>
    <p:extLst>
      <p:ext uri="{BB962C8B-B14F-4D97-AF65-F5344CB8AC3E}">
        <p14:creationId xmlns:p14="http://schemas.microsoft.com/office/powerpoint/2010/main" val="222797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3598-025B-CE27-EE5B-B19A6E78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6E412B8-750B-2BA5-96E4-173C3514C5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068462-CA1D-7A13-1494-F54E11417C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BF7BE8-C2C1-3785-D76F-437E3AFCBDE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   i    o    e    é    u    ou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   c   d   f   g   h   j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C6C9CE-4184-894F-3A21-F668D6F757F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C02272A-9917-AEB4-3CD1-E92CBEB6311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80700276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95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F7BCA-6416-3356-4670-6AEE66B7D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ACA8126A-1FD8-B236-BF4B-D291E36A8D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86114FA-071C-9A2F-1A3E-F217C492B5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les lettres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909D20-34B3-B64F-19DC-4E2C9267057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   i    o    e    é    u    ou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   c   d   f   g   h   j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040690-A6A1-FE92-F205-6CC4353D74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83CD314-A062-A550-6EA7-C2058BF777C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80700276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228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0C44-0DEF-CDE8-96EE-9F8EC3D6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EEAEBD-130F-96E0-9659-5F6ECFD964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C4A2D2-A70B-8F0A-5A93-E9234E0EF7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k    l    m   n   p   q    r    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 t    v    w    x    y    z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D621CA-FE05-35E6-D7D6-B5454D97CD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B7953A63-5858-1096-E840-3A9EDFC21E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5CE06B7-720E-13F2-12AB-45846BF0037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80700276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161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6096E-5934-34AA-0713-F7EF408F3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46E9A39-39C7-0F7A-DA9E-F4A6CDE7DF7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les lettres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24F4C2-28B3-2BAE-4508-57AC8B95DE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k    l    m   n   p   q    r    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 t    v    w    x    y    z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1904D94-1A65-D4CC-6DAB-9B8A387FC0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AF63943-356B-1837-886B-B40400A91D1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89C97AA-4A7F-5F6E-CD14-FFC866B99D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80700276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72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5273" y="3465138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4669" y="123248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2CFD-0148-23FF-224D-1A106D61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D3B22DD-498B-B730-CE76-8224372CA2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17131" y="8432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450798-788C-5310-4443-19916C2AA61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Lisez silencieusement les mots suivants.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7F3082-D38B-BDCF-E9E7-AE34635C9B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394994F-07C1-7750-E580-7C2F40C4F5F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08804" y="3816213"/>
            <a:ext cx="12839702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spcAft>
                <a:spcPts val="2700"/>
              </a:spcAft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Ami   </a:t>
            </a:r>
            <a:r>
              <a:rPr lang="pt-BR" sz="7200" b="1" kern="0" spc="480" dirty="0">
                <a:solidFill>
                  <a:srgbClr val="106584"/>
                </a:solidFill>
                <a:latin typeface="Dosis" pitchFamily="2" charset="0"/>
              </a:rPr>
              <a:t>vélo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jou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écol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  <a:p>
            <a:pPr algn="ctr" defTabSz="1028804">
              <a:spcAft>
                <a:spcPts val="2700"/>
              </a:spcAft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lir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karaté     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4727E15-4CCF-03AC-B47E-D4AFB3C1464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80700276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1645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6C175-78CA-5DFF-10B6-CF9BDE05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E9F318F3-A562-1A24-D866-591B2F8478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41436" y="85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72D653-2B23-339D-541D-C1D91E133D1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8804" y="3816213"/>
            <a:ext cx="12839702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spcAft>
                <a:spcPts val="2700"/>
              </a:spcAft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Ami   </a:t>
            </a:r>
            <a:r>
              <a:rPr lang="pt-BR" sz="7200" b="1" kern="0" spc="480" dirty="0">
                <a:solidFill>
                  <a:srgbClr val="106584"/>
                </a:solidFill>
                <a:latin typeface="Dosis" pitchFamily="2" charset="0"/>
              </a:rPr>
              <a:t>vélo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jou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écol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  <a:p>
            <a:pPr algn="ctr" defTabSz="1028804">
              <a:spcAft>
                <a:spcPts val="2700"/>
              </a:spcAft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lir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karaté    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26341C-DE35-FF9C-3B01-89F096BD404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66048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mot, je vais désigner un élève pour le lire.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8E8178-66C3-BB97-E9B4-B21CBC14FF7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A65234C-76C4-2F3B-B188-84568F68A9F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80700276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839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8F823-C8C0-4588-35A7-C4503A7FB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A8F0AE03-9271-60A5-B2DD-F2B312668D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17131" y="8432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169A7C-545B-2B7F-AAAB-47DBC333DE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Lisez silencieusement les mots suivants.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251B95-7AC7-57E3-C37D-1506BBD61C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7493CD9-73EB-F6F4-D848-CDD26FE9357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8149" y="3816213"/>
            <a:ext cx="12839702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spcAft>
                <a:spcPts val="2700"/>
              </a:spcAft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tapi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ju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moto   poul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</a:t>
            </a:r>
          </a:p>
          <a:p>
            <a:pPr algn="ctr" defTabSz="1028804">
              <a:spcAft>
                <a:spcPts val="2700"/>
              </a:spcAft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cha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regar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 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07F4419-3F77-A9FB-077E-4D7FA3AD6F1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080700276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265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0FBC1-87BD-A06D-94E5-4B7669203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C60C0D45-2A5D-0FE4-63CE-A7926918B7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41436" y="85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4766434-BC02-519D-59A2-D325257571F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8149" y="3816213"/>
            <a:ext cx="12839702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spcAft>
                <a:spcPts val="2700"/>
              </a:spcAft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tapi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ju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moto   poul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</a:t>
            </a:r>
          </a:p>
          <a:p>
            <a:pPr algn="ctr" defTabSz="1028804">
              <a:spcAft>
                <a:spcPts val="2700"/>
              </a:spcAft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cha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regar</a:t>
            </a:r>
            <a:r>
              <a:rPr lang="fr-FR" sz="72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BC1026-9431-7107-3463-48856345E5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66048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mot, je vais désigner un élève pour le lire.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11C8B9-2D9F-E3B0-B014-4989ED766F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9463CC9-9AD2-E910-9005-B118FCFBB4B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156127791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16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78065-1B57-A6DA-F994-15765083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DC63A84-C44B-7A7A-1D1C-45BC4AF4AF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BB87010-ED3C-7D7A-0678-18087F68BF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83537" y="3205903"/>
            <a:ext cx="8287701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Vocabulaire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Outils de langue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Écriture  </a:t>
            </a:r>
          </a:p>
          <a:p>
            <a:pPr defTabSz="914445">
              <a:defRPr/>
            </a:pPr>
            <a:endParaRPr lang="fr-FR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B51082F-F356-F133-DAFF-0E395FBA50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E707833-ACD3-935B-8C33-DDD360A2883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83FCFED-4883-279C-7755-12BB266492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55245" y="1479368"/>
            <a:ext cx="4719761" cy="542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C1952B-DEB9-14C2-F7E0-F9798348AD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8501" y="4586209"/>
            <a:ext cx="1400370" cy="5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34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F130E-90A2-1BC5-EA38-E8B213800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0A47BA-2EEB-9918-0036-0AA3E89B61E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D2C57DC-A498-5E93-C836-F5FEF4A3991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4E5861B-190C-32D1-5AB9-B4386CE6034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0199E17-9349-EF27-3116-A3731D0D878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A62CB69-0313-1002-40A7-8E8F038EB3B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847DBCC-8DFD-A892-E670-68F3AAAD522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A1FBDEBE-35E7-369D-44F2-D43763BCC22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2E784BB1-9834-DB60-54F6-D15BC814EFE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AB10F1-8572-BD40-570F-89A788137D6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23DA85B-29C8-B506-F5C9-D93F6DB05D0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55343" y="4677734"/>
            <a:ext cx="9545565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Comprendre et produire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mots de vocabulaire de la semaine.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F26861B-845A-E30E-97E0-81B47455EF6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41670" y="4582254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63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53389-011A-FC8F-1691-1FC92F9AE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D576FB-7EA8-A06F-009B-406CC391302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DC87E91-6D94-25C9-4A12-33BCB024ED2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C43630-DC55-B4BA-0858-36CCBDBE2B9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D04AC70-D65E-B6AE-2B2C-EC8F80D47B7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B1EA892-53D3-38ED-CD5C-E13A60B6B1B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EF36759-5393-A082-E292-C541C0149ED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338F5B0-0862-CEF3-FF10-B2FFBC1A7DBB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F607049-E00A-DB0B-8356-ADEB2F194B8E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A63D580-D3B0-B186-0EB8-C94551AB42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BE8681-6DDA-884D-119D-0D319646148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D61D383-6977-9C57-64BE-77169E07318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B3BBEDD-BE2A-0A12-5D05-54FE1629C7E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5963" y="5612915"/>
            <a:ext cx="3093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5E8273-54B6-83BA-EEC9-FB3C859E5CA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97750" y="5612915"/>
            <a:ext cx="309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65F4D81-28E4-BAF0-C185-FD9E6F9A51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2376" y="3056620"/>
            <a:ext cx="2001410" cy="246087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6A695C4-F55C-B7ED-FFD0-5C120B48EAD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72873" y="3056620"/>
            <a:ext cx="2160184" cy="265610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6A39FB5-4EF8-1B2E-48E9-E8BBF81131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96642" y="3074787"/>
            <a:ext cx="2064237" cy="253812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42DF811-0FA2-89A1-40BF-F7CB91F6F5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54499" y="3131029"/>
            <a:ext cx="1972755" cy="242564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9333655-BCC6-6940-43D4-F3BF1614ED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91192" y="5712721"/>
            <a:ext cx="309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courir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4696EA2-3114-925A-C46C-5A7015678A5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008358" y="5712720"/>
            <a:ext cx="309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marcher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3" name="Tableau 32">
            <a:extLst>
              <a:ext uri="{FF2B5EF4-FFF2-40B4-BE49-F238E27FC236}">
                <a16:creationId xmlns:a16="http://schemas.microsoft.com/office/drawing/2014/main" id="{3BF3D49B-FA34-F8F7-5B93-FF86D7E27FCE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853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4BBD-DFAD-C014-4DE9-FC2D5904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2982B80-35F1-826D-7284-C0906691F5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2392" y="80578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A02FB8-27B5-2D53-619A-31542FA9A3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7967" y="718168"/>
            <a:ext cx="956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jouer au jeu du mot invisible.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C72B3E-0F90-78C8-AE7F-D28F81BFDACE}"/>
              </a:ext>
            </a:extLst>
          </p:cNvPr>
          <p:cNvSpPr txBox="1"/>
          <p:nvPr/>
        </p:nvSpPr>
        <p:spPr>
          <a:xfrm>
            <a:off x="3411493" y="3308742"/>
            <a:ext cx="6907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du mot invisible </a:t>
            </a:r>
          </a:p>
        </p:txBody>
      </p:sp>
      <p:pic>
        <p:nvPicPr>
          <p:cNvPr id="7" name="Image 6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98F2083-85D9-A0ED-F09A-B66C95969A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3216" y="4833898"/>
            <a:ext cx="2653147" cy="3210211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30EA674-8CCE-646B-8E19-D0A757191B2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00012835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382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D7E0E-9FE4-59EB-EDD8-FA2517D46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4DD426-71E5-A242-5053-9555E86740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819C473-4023-6839-8B5A-9134F74AB55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54E47B-BE13-7658-4525-EF82C0950AA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AF0A5AB-5CC6-B6EF-49E7-618452F3B67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02A1DC3-9887-4213-C265-DF6018889C6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A4716CE-937F-42F7-720F-8FA94F48452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94EAB90-C8B0-C983-18E5-E2C74CA7DBC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BB6D4D5-F51E-B81C-A007-EA25F60C13C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4744BDD-537A-B5BD-F404-5AAE6B6199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26472" y="7043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0A94C2-80A6-4901-A5B4-1468C3A5DC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62526" y="576203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Observez bien ces 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images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Je vais enlever une image. Vous devez la trouver. 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m’expliquer la règle du jeu en arabe ? </a:t>
            </a:r>
          </a:p>
        </p:txBody>
      </p:sp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FC9F27A-3FE5-C33F-5B33-0B0E352C508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C0A8E8-5D24-B2D9-A072-85AFD11E2B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2232" y="3987376"/>
            <a:ext cx="2001410" cy="24608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14339F-4498-EB44-B535-1CEDE6D46F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2729" y="3987376"/>
            <a:ext cx="2160184" cy="265610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1352FAC-A4EF-E4A3-2A39-D7B1B673DF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16498" y="4005543"/>
            <a:ext cx="2064237" cy="253812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D68DEDA-53EB-54AC-1D59-629388266E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74355" y="4061785"/>
            <a:ext cx="1972755" cy="2425644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95996BA9-EF21-AC58-E87F-FCA0BBFFB89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663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7B5C4-4C78-82CC-6A57-2508AAA65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889DF4-37A9-EC0D-C624-DD58B599BE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3198298-F119-A399-234A-9AA6E12D9A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7B141C-3C50-256D-961A-175ABD9ED38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AFCF44F-DCA3-99B3-8A7C-AE8166F158E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13CEBA5-66B2-6719-BC57-0CA76B8FB35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87BA97A-9F57-7BF9-4D84-401ACCB309C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A30B01B-E136-DE85-B15A-331650C89FE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B326FD8-F034-3375-D49E-9F48EA8290D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2BF697E-1743-2569-DC04-CF629D85C53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27725" y="85791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6C0C08-CAC7-CC19-8ADA-AE6DE48EF07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63779" y="729780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Quelle image a disparu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1CA242-F374-C30C-42E6-235AB6CF0AB7}"/>
              </a:ext>
            </a:extLst>
          </p:cNvPr>
          <p:cNvSpPr txBox="1"/>
          <p:nvPr/>
        </p:nvSpPr>
        <p:spPr>
          <a:xfrm>
            <a:off x="7957607" y="3389475"/>
            <a:ext cx="385763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9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?</a:t>
            </a:r>
            <a:endParaRPr lang="fr-MA" sz="199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849ABCD-EBF0-C024-AA98-B43C20C27ED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33CAE2-FF2E-7D15-C44C-3D6637132B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57689" y="4044167"/>
            <a:ext cx="2001410" cy="24608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9BB9F54-AA6F-9B2C-2F13-BA7063CFDC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16498" y="4005543"/>
            <a:ext cx="2064237" cy="253812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B4742E-9ADF-2BF7-E287-309BA4B8B4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6127" y="4079401"/>
            <a:ext cx="1972755" cy="2425644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8D67C4BC-9F5B-B4BA-E10D-38E9F731833F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600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A97F7-011A-AC4B-8AF4-FE8EDA92B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71AA1E4-ACC8-9038-EC31-437B235E2B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CED302-10FB-1154-4C57-FC1D3011833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L’image qui manque est « écrire ».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B6F8700-182F-7577-B165-48E3F8A376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B80851-BA16-D859-F001-2EFCC5170B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5274" y="4044167"/>
            <a:ext cx="2001410" cy="24608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CA99A7-FC9B-2DC8-D9E8-C92E6B2E7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6498" y="4005543"/>
            <a:ext cx="2064237" cy="25381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E2D3F0-ED33-068A-00B5-3E1A1F17ED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6127" y="4079401"/>
            <a:ext cx="1972755" cy="24256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7574D2-2CC2-D515-D2D4-DEA363FDBB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3077" y="4112131"/>
            <a:ext cx="2160184" cy="265610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190E18F-7D9D-875E-22B8-AEDF97C2DD24}"/>
              </a:ext>
            </a:extLst>
          </p:cNvPr>
          <p:cNvSpPr/>
          <p:nvPr/>
        </p:nvSpPr>
        <p:spPr>
          <a:xfrm>
            <a:off x="7348696" y="4005543"/>
            <a:ext cx="2787720" cy="2858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DC9506CF-E2CE-6047-EB6D-2E21D0727C4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451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F5CD4-43B0-EF5B-A6AD-E6A2895A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57EAFC0-98C4-0C14-4DAE-4FD19E013A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358630F-A65A-25A3-9DC7-7B0EBFB985A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38A81-B340-5583-360A-EA53ACBFA5F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2BAD62-C225-50C8-2B9A-2442560F01A3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1522CBD-D822-8844-C81F-4266C7340AD8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F882C8-318C-7C0D-298B-1FAB886F79C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A72C31C-E2A8-7718-59B3-AFAD10F22AF2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5811693-426E-6531-5040-A97DC28E5B44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2466DE0-CD8F-6340-22E7-2B909E02BC9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8FBAB5-6196-50A7-B9CA-A67E7D216AB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avons déjà vu ces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FD1F8A9-E5CB-7C5B-DDE0-B8049F2C66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5FB5269-1E87-3EDB-4B0C-A98B57CB748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65009" y="4952100"/>
            <a:ext cx="2812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l’arabe</a:t>
            </a:r>
            <a:endParaRPr lang="fr-FR" sz="4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0683500-0CE6-A636-6FF2-30722C036D5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757608" y="4952099"/>
            <a:ext cx="3344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français</a:t>
            </a:r>
            <a:endParaRPr lang="fr-FR" sz="4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487897F-E50C-5411-446B-72B241E1FB6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131918" y="4952099"/>
            <a:ext cx="4913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mathématiques</a:t>
            </a:r>
            <a:endParaRPr lang="fr-FR" sz="4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8851EBE-6EC9-DB16-D001-AF22FA8FD10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2638" y="2700929"/>
            <a:ext cx="2245106" cy="189194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1C8AB28-7164-1A17-17BB-8F632804BF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94000" y="2776641"/>
            <a:ext cx="2530505" cy="195149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BF08334-3654-5948-923D-BCCF880235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21266" y="2819438"/>
            <a:ext cx="2534553" cy="206663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6DD0883-5A04-4685-997B-6E25D8C0282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03" y="6293104"/>
            <a:ext cx="1566675" cy="1926340"/>
          </a:xfrm>
          <a:prstGeom prst="rect">
            <a:avLst/>
          </a:prstGeom>
        </p:spPr>
      </p:pic>
      <p:pic>
        <p:nvPicPr>
          <p:cNvPr id="29" name="Image 28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353EA81F-0BBB-CC4E-0D55-3021EE080F1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50" y="5959778"/>
            <a:ext cx="2218829" cy="272821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0E6BF89-6359-310F-98A3-25FE0B7239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636592">
            <a:off x="10693626" y="6480557"/>
            <a:ext cx="1502373" cy="184727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13BA7C7-3B35-98FC-843D-5F4FF150BD5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713836">
            <a:off x="7945257" y="6463309"/>
            <a:ext cx="1759743" cy="216373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AEC7DF6-9B75-0507-0545-BA7C15C5022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245350" y="8416377"/>
            <a:ext cx="3092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trousse</a:t>
            </a:r>
            <a:endParaRPr lang="fr-FR" sz="4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4EE4C05-B33B-FA8F-F597-94598DB3506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305948" y="8416377"/>
            <a:ext cx="3092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crayon</a:t>
            </a:r>
            <a:endParaRPr lang="fr-FR" sz="4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98F0A9B-57BA-68CF-DDEA-36CEEA61E90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250217" y="8416376"/>
            <a:ext cx="3092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règle</a:t>
            </a:r>
            <a:endParaRPr lang="fr-FR" sz="4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096F0B1-E6C1-5508-6DD6-15E73B4BDA4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988986" y="8416375"/>
            <a:ext cx="3092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stylo</a:t>
            </a:r>
            <a:endParaRPr lang="fr-FR" sz="4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BF56E614-D255-E3EB-6648-882945AFE9DC}"/>
              </a:ext>
            </a:extLst>
          </p:cNvPr>
          <p:cNvGraphicFramePr>
            <a:graphicFrameLocks noGrp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164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41CBB-B2AA-E5C5-5BE8-D8A58A5B9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36BF74-7D14-7794-3686-8D4F3FD057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777690-81C2-78D8-7641-4B9A6D20E8F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CDDCDD-AFD7-A730-35D1-8CD7CADD43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DCB4992-FE6B-AF5E-3576-E3DD6977169E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7951824-79FA-FEAE-32AD-E3036680E9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315170B-DBA1-3761-4C1C-1B751D0AECEC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897944C-1FA0-16D7-55A4-6AD8A5EE34AD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4A332F6-CCD2-0372-9FD7-8B86645643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2392" y="80578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524CE5-A87A-C0B4-0571-5B7334F3B6C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7967" y="718168"/>
            <a:ext cx="956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allons jouer au jeu des mots qui bougent.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264809C-393B-5D3F-AD4B-594828419C76}"/>
              </a:ext>
            </a:extLst>
          </p:cNvPr>
          <p:cNvSpPr txBox="1"/>
          <p:nvPr/>
        </p:nvSpPr>
        <p:spPr>
          <a:xfrm>
            <a:off x="2491830" y="3448525"/>
            <a:ext cx="83333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106584"/>
                </a:solidFill>
              </a:rPr>
              <a:t>Jeu des mots qui bougent</a:t>
            </a:r>
          </a:p>
        </p:txBody>
      </p:sp>
      <p:pic>
        <p:nvPicPr>
          <p:cNvPr id="14" name="Image 1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CC51ACAD-3720-23F0-4EEF-B9D11A24A6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3" y="4808622"/>
            <a:ext cx="2677823" cy="3163053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ACBCC5F-1DB8-3243-0926-6D1170F2F34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534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80B93-E83E-6CFA-38B5-A19284440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E03C715-02E0-38B2-8F74-DF0B3BD858E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EE4CABD-A05E-E213-A0AF-B5EBCE47B3D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F4F249-FA1D-D491-7A74-89BCB6B4B7A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F05B6AC-1B5A-CE65-2644-85D0D0D0D2E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008FC74-C12E-E0C9-9A48-5898FF543EE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C942C60-FD3D-7A09-3639-A872EBABA85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87AB3CC-7DBD-85BB-B964-E74F32BFAF9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E9E9FAE-5D73-9311-E6C9-C0042BE6706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2DE6E5B-7DC7-DBA7-E72D-17731AC20A4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26472" y="7043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9F145B-B5DE-A03E-EE39-5B20827127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62526" y="576203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Observez bien ces mots. Je vais bouger deux mots. Vous devez les trouver. 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 m’expliquer la règle du jeu en arabe ? </a:t>
            </a:r>
          </a:p>
        </p:txBody>
      </p:sp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28654E9-49E8-7049-D8A2-30ABB89E95C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5CA718D-CBDB-3FFD-0562-AAADF5442A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2638" y="2700929"/>
            <a:ext cx="2245106" cy="189194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030E748-4BE9-3714-3969-26D51CD898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4000" y="2776641"/>
            <a:ext cx="2530505" cy="195149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033576C-C2B6-37EE-76E3-1E457F9D17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21266" y="2819438"/>
            <a:ext cx="2534553" cy="206663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083B9CD-7320-21EC-5B9B-FF847626F43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03" y="6293104"/>
            <a:ext cx="1566675" cy="1926340"/>
          </a:xfrm>
          <a:prstGeom prst="rect">
            <a:avLst/>
          </a:prstGeom>
        </p:spPr>
      </p:pic>
      <p:pic>
        <p:nvPicPr>
          <p:cNvPr id="32" name="Image 31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3F294715-4DD1-B73A-DE24-27B00F3CC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50" y="5959778"/>
            <a:ext cx="2218829" cy="272821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690C204-2106-E9DF-5A6A-7FC4C2B2D08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636592">
            <a:off x="10693626" y="6480557"/>
            <a:ext cx="1502373" cy="184727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5F41AE6-A255-5F7E-EDB5-87C69AAE45F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713836">
            <a:off x="7945257" y="6463309"/>
            <a:ext cx="1759743" cy="2163730"/>
          </a:xfrm>
          <a:prstGeom prst="rect">
            <a:avLst/>
          </a:prstGeom>
        </p:spPr>
      </p:pic>
      <p:graphicFrame>
        <p:nvGraphicFramePr>
          <p:cNvPr id="35" name="Tableau 34">
            <a:extLst>
              <a:ext uri="{FF2B5EF4-FFF2-40B4-BE49-F238E27FC236}">
                <a16:creationId xmlns:a16="http://schemas.microsoft.com/office/drawing/2014/main" id="{111A0794-7D27-7B54-80BE-1238A53D4E0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821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5ACD6-5571-1723-C3D9-0D2572DA8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408CCB-1BC1-7EBC-87AA-BD5B18C1780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A2EAB8-A714-FA08-4DA7-192A77DE18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67619A-9F9E-F33F-6AB0-1DEF32D042E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1EA5047-D981-656D-1718-9229B04C497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2B60FAE-2A9C-3EF1-3601-5EA2D9426833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72556B-AFF8-4CCD-2B98-85A400FCCD3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D422AE3-C231-BF92-896A-4E4F54F5F16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3EBB593-90F3-5251-3478-CCA01B25E88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503D248-84CA-3B27-5C09-60063E3CBAD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944B3A-71D6-AF41-49D5-587C89F064E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Quels sont les mots qui ont bougé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194977-9D36-AEC8-471F-0443AD87726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07506" y="568235"/>
            <a:ext cx="1894143" cy="12633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51FAA6-E7E4-1397-4A1B-5DD97CE03B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2638" y="2700929"/>
            <a:ext cx="2245106" cy="18919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9189D7-403D-E676-4B95-2DA00E83BF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81182" y="6181367"/>
            <a:ext cx="2530505" cy="19514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CB885D-44D8-AE77-4B13-FD2CD46BB2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21266" y="2819438"/>
            <a:ext cx="2534553" cy="20666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D76C15-F737-52F0-DA80-5A8EBD1878E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65" y="2604768"/>
            <a:ext cx="1566675" cy="1926340"/>
          </a:xfrm>
          <a:prstGeom prst="rect">
            <a:avLst/>
          </a:prstGeom>
        </p:spPr>
      </p:pic>
      <p:pic>
        <p:nvPicPr>
          <p:cNvPr id="20" name="Image 19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4F7C71F7-2B64-2479-F10B-F346B44E09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50" y="5959778"/>
            <a:ext cx="2218829" cy="272821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6E175C2-1E2C-95DB-54D1-A5CFDA3BDA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636592">
            <a:off x="10693626" y="6480557"/>
            <a:ext cx="1502373" cy="184727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384654B-5A86-EFCD-D0DF-A78AAE9359D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713836">
            <a:off x="7945257" y="6463309"/>
            <a:ext cx="1759743" cy="2163730"/>
          </a:xfrm>
          <a:prstGeom prst="rect">
            <a:avLst/>
          </a:prstGeom>
        </p:spPr>
      </p:pic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8E002538-2C36-C7F0-60A1-70B771B5771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944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2A584-CF39-F8E8-8046-BBA7009B1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94BC70B-D764-88A7-B920-CD1ED3A310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7C54FFA4-32A5-CE7C-886E-2C992D5210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853F84-4996-79BC-C168-75CEF2DD71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 qui ont bougé sont « arabe » et « crayon ».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3DFED2D-63E4-CCE4-29B3-9EC75B6192F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BF5655-DBC7-4510-D04F-9712F37F8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2638" y="2700929"/>
            <a:ext cx="2245106" cy="189194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80280C9-5A54-7992-F667-C2E2E3D664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1182" y="6181367"/>
            <a:ext cx="2530505" cy="19514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DE6A44-CDF0-D89F-3C5E-324F10DBF3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1266" y="2819438"/>
            <a:ext cx="2534553" cy="20666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118FCB-EA13-C0EB-100D-48CF1AFEDB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65" y="2604768"/>
            <a:ext cx="1566675" cy="1926340"/>
          </a:xfrm>
          <a:prstGeom prst="rect">
            <a:avLst/>
          </a:prstGeom>
        </p:spPr>
      </p:pic>
      <p:pic>
        <p:nvPicPr>
          <p:cNvPr id="17" name="Image 16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0DBE34FE-C384-1BEE-2854-1511180C1B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50" y="5959778"/>
            <a:ext cx="2218829" cy="272821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78B6AC7-DAF5-FFE8-ADD9-6C9137DE50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36592">
            <a:off x="10693626" y="6480557"/>
            <a:ext cx="1502373" cy="18472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504A21-C946-A255-E686-1C26ECF7E2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13836">
            <a:off x="7945257" y="6463309"/>
            <a:ext cx="1759743" cy="216373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6E0B922B-1387-9F9C-7FBE-328E5B1CDCB7}"/>
              </a:ext>
            </a:extLst>
          </p:cNvPr>
          <p:cNvSpPr/>
          <p:nvPr/>
        </p:nvSpPr>
        <p:spPr>
          <a:xfrm>
            <a:off x="4781182" y="5917093"/>
            <a:ext cx="2642951" cy="248003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DEA33AB-1EDA-A98F-AD16-FFB250C40E6B}"/>
              </a:ext>
            </a:extLst>
          </p:cNvPr>
          <p:cNvSpPr/>
          <p:nvPr/>
        </p:nvSpPr>
        <p:spPr>
          <a:xfrm>
            <a:off x="1572726" y="2383197"/>
            <a:ext cx="2642951" cy="248003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C4504A8D-F043-C774-B8FC-162947884DD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386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E42BE-0D7D-D35C-EEB4-84654DC6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4CCDDA1-751A-A5FA-C449-D5631F2CC7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3BF924-EC1D-63C4-9124-CE8ABA354B1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1BE738-361B-845B-10F2-90646DFE9D2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D4384F-C324-DD08-D5B9-B337EC57620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186F8BE-B0F1-2FA1-7AE8-438DC5333A6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FA8C08-0177-4493-1C03-4AD869EB406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4FE092-AF3C-8A6A-AE0A-A36399F281E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FFC01A-F694-C8D6-FC3B-B3C7F18E185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E346547-A865-7E96-C019-78E8E05B371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28F0CC-2786-B5D4-4D51-731281E751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11179" y="724849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une phrase. Qui veut me montrer la bonne image 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0AF840-F3E4-B051-B53F-5DA4DBE3274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43969" y="2522108"/>
            <a:ext cx="6619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fenêtre est ouverte.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6C5E8E4-D111-B1E8-7265-A511F66DBB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4B6541-C6B4-3C7F-E62E-5C3AFC3D43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1237" y="4465319"/>
            <a:ext cx="3056411" cy="34309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92F6A95-53A7-BB93-0234-A1BF372B4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53707" y="4465319"/>
            <a:ext cx="2368522" cy="313603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E9CE73B-A75F-E940-3347-CF82519F54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45446" y="5138990"/>
            <a:ext cx="2413180" cy="1902361"/>
          </a:xfrm>
          <a:prstGeom prst="rect">
            <a:avLst/>
          </a:prstGeom>
        </p:spPr>
      </p:pic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56CCC801-6D3E-2AC1-52CC-41E5B3B22E2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85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FD821-BA1B-51FB-F84C-D7C9CAE7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6021967-2070-D576-66B0-AC8AF77FAC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2DF3AB1-4BBA-1B29-901C-4E6652687E1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0EAD0F-14EA-12EB-D44B-6CBE007EE89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3AE2E52-F095-25B4-8A8A-E37AA9149F9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420F634-C206-E082-6EF6-0E94C27FC87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035ABBB-DA29-D463-4309-6E15C48552C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22CF0C-7366-A0A3-72E4-6590158D98C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F829EB-A329-7E19-27D0-532C7F9656F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8873C1C-2CC3-1615-2633-38DDAD1561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81D81D-DBDB-923B-01F9-65312723B5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une phrase. Qui veut me montrer la bonne image 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C08D036-F413-77E4-FBBE-9D134C2D87E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43969" y="2788424"/>
            <a:ext cx="6619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garçon joue avec son ami.</a:t>
            </a:r>
            <a:endParaRPr kumimoji="0" lang="fr-FR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9599DC1-8757-5BBA-E2DF-5FD4919FB1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22" name="Image 21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6E69895-CC9A-59A1-092D-550C4D9B45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72" y="5019306"/>
            <a:ext cx="3164916" cy="2399028"/>
          </a:xfrm>
          <a:prstGeom prst="rect">
            <a:avLst/>
          </a:prstGeom>
        </p:spPr>
      </p:pic>
      <p:pic>
        <p:nvPicPr>
          <p:cNvPr id="24" name="Image 23" descr="Une image contenant dessin, fruit, Dessin d’enfant, Dessin animé&#10;&#10;Description générée automatiquement">
            <a:extLst>
              <a:ext uri="{FF2B5EF4-FFF2-40B4-BE49-F238E27FC236}">
                <a16:creationId xmlns:a16="http://schemas.microsoft.com/office/drawing/2014/main" id="{7DB2BB9D-1E85-2987-B7DF-2868833966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68" y="4621712"/>
            <a:ext cx="2407670" cy="296040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B93E398-8761-925F-84AE-BB1A8E4C52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0000" y="4396945"/>
            <a:ext cx="2773270" cy="3409936"/>
          </a:xfrm>
          <a:prstGeom prst="rect">
            <a:avLst/>
          </a:prstGeom>
        </p:spPr>
      </p:pic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AD032F7B-7411-72E7-C17E-B0B5C89221C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466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5B34C-5749-3835-6B47-688327646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4A885A-36BD-9A7C-CAAA-813AF0C827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517A291-6DF8-C643-885D-3AB62409778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62F9C4-82E1-2402-98F8-C21B0734171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F6136AF-E0AA-A60E-8500-7D9EDEE551F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DBF40CB-6036-950B-8D83-B7897074ADC0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0FF22E8-1661-0E67-472A-7805950BD1C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6691867-F43B-FC6E-6639-B74CDDB0B39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159B3E-7CB2-F8A3-D770-56F8A3D4CDC3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7DD6F91-95C6-7DC6-6042-EC7631A1B0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0772" y="8248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E734751-1CCF-E966-BE0B-4EFD63960F1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4.  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4A275191-96AB-E52A-6DF6-D284EE94D2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85901" y="735877"/>
            <a:ext cx="934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nous allons dire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jours de la semaine. Répétez après moi. 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1AD9C7-ED62-F20E-E88F-C4462F72884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04731" y="719607"/>
            <a:ext cx="1440440" cy="12092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C273D4-BA32-61EB-DA77-4C0C8135D6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558" y="4770087"/>
            <a:ext cx="12276884" cy="746825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EE871A6C-2BE8-B746-B739-A63F0B3AF49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717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DE07B-0482-4A86-6753-1492A731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1F2B840-217B-F255-2F86-EC77ED17A5A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2392" y="80578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07B317-DE00-286D-002F-35D7B3D7E15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7967" y="718168"/>
            <a:ext cx="956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jouer au jeu du mot invisible.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BEF0BB-8F83-6AF3-BD9D-A18681D5EEBD}"/>
              </a:ext>
            </a:extLst>
          </p:cNvPr>
          <p:cNvSpPr txBox="1"/>
          <p:nvPr/>
        </p:nvSpPr>
        <p:spPr>
          <a:xfrm>
            <a:off x="3404009" y="3156342"/>
            <a:ext cx="6907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du mot invisible. </a:t>
            </a:r>
          </a:p>
        </p:txBody>
      </p:sp>
      <p:pic>
        <p:nvPicPr>
          <p:cNvPr id="7" name="Image 6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200B4B0-BF29-E4B5-661C-3C2953A335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2372" y="4559434"/>
            <a:ext cx="2571253" cy="311112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4C31AEF-F5DC-F938-1D01-950EEFAB863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471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1505B8-D640-28F0-EC5B-8A818F5C26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42086" y="3989040"/>
            <a:ext cx="1383178" cy="62607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96DD81F-7FF4-8387-9FAC-F1DBB8D162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87790" y="5609958"/>
            <a:ext cx="1383178" cy="62607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A56D08C-3C5B-F459-DB85-142D243B28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1732" y="7159866"/>
            <a:ext cx="1383178" cy="6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4A07D-879D-BC39-583C-4567D0F59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0954AA6-3C26-335C-6E68-46810C2127C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5E7BC6-F960-3BAD-6B00-F07ACB5599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4A2851-C8F2-76C7-69AD-137CCD06FB1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6CA2B00-39A5-3D09-0A8C-7F6D77F02AA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A992097-DD9C-AD7F-C03E-C09DD6A2E51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C66F95F-666F-6F7F-144F-8862D8E922F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6E8088D-BE46-EBB0-3C67-829EB2409CA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83C878-24AD-0655-B768-26D69EC4595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F9539B8-4BF0-BE0C-349E-F0C9016E9C1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26472" y="70433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9BE806-AE6F-7DAE-0321-251455F99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62526" y="576203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Observez bien ces 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jours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Je vais enlever un 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jour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Vous devez le trouver. 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m’expliquer la règle du jeu en arabe ? </a:t>
            </a:r>
          </a:p>
        </p:txBody>
      </p:sp>
      <p:pic>
        <p:nvPicPr>
          <p:cNvPr id="9" name="Image 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7EC7DAE-0442-061F-ECBC-D0327EF47C8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05" y="452216"/>
            <a:ext cx="1250264" cy="151277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524A166-7D61-C352-5341-353F352A47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558" y="4770087"/>
            <a:ext cx="12276884" cy="746825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A1A890D8-A912-2815-FFCE-A5D61B942BB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202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277D-9DAE-52BF-9A7E-A5A8EB201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BBC493E-B1E1-4D6F-299F-FA7F767181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9AEABF-3CB1-D805-B09A-E795B130D7D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9E6A14-DFDA-D596-46E6-2A858A11A4D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8F0B6CB-3CF2-30F7-B257-FFDC519DFD0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C670A67-1219-B53C-1CEC-59169A71E91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D256316-95AC-FEC4-CA37-29F7C947C8A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3FE3739-A841-6790-1D59-D52BA583060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4169BB7-1975-0415-7046-6F5D386B1C6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A357349-7A84-140E-39F3-60C125245C3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44500" y="84244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305160-7597-B93E-178D-A14FBEA615E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16000" y="75533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jour a disparu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1FE6647-957C-416C-3488-6DDEC9474B8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07506" y="568235"/>
            <a:ext cx="1894143" cy="12633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325D6C-5D79-FD87-D520-90E11FB7B6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0975" y="4937216"/>
            <a:ext cx="9000000" cy="71634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D5D249-F01D-AB93-7A74-A6A16E0DB9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4911" y="4897137"/>
            <a:ext cx="1646063" cy="678239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27C0DA5-2ACD-2A6E-D4A6-CA1E9495834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147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705B5-64C0-21A4-FB9B-6A27EF550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BC11B1-1B40-5B7E-5874-EB4004632B9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6A08092-CD78-1522-96C4-8F9BE2DE634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E7F9BC-38EB-E3EB-F935-ED80E417319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F923483-7155-91C7-D185-A102073A644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5BE9826-D3B8-9DA9-231E-DE06EFC89FA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E365418-0A22-EE3B-22DF-D04C2F6102E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4EDA97A-F708-BDD5-0D0D-E1B30E5A4E4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82A7A16-F873-47E8-48B6-C8BDDDF6EFE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78F9CEC-139F-4AF8-20EE-27C8C07C54D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54182" y="82902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2F0501-C0F2-7FAE-EAFB-85E2A87A29A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62526" y="75533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jour qui a disparu est 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mardi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20D2D9-3765-9FE6-7C72-38E60F4ADD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1278E1-3567-8E17-B63D-5837288DA8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558" y="4770087"/>
            <a:ext cx="12276884" cy="746825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6ECABA7-46CD-7FFB-4C53-CE7B15DFA37F}"/>
              </a:ext>
            </a:extLst>
          </p:cNvPr>
          <p:cNvSpPr/>
          <p:nvPr/>
        </p:nvSpPr>
        <p:spPr>
          <a:xfrm>
            <a:off x="2267156" y="4257673"/>
            <a:ext cx="1790497" cy="17696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FF4F6483-B1BB-4643-3688-F888EA29ECB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450879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898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7B4BF-67AE-4D50-CF69-E477C3D6D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9566CEB-6910-3696-E8DE-505DD17376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B1AE9F7-2381-814A-3140-7DE176DAA3E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83537" y="3205897"/>
            <a:ext cx="8287701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Vocabulaire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Outils de langue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Écriture  </a:t>
            </a:r>
          </a:p>
          <a:p>
            <a:pPr defTabSz="914445">
              <a:defRPr/>
            </a:pPr>
            <a:endParaRPr lang="fr-FR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3CEE6FA-476F-773E-04DD-0BF264E23D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A47AEA9-4231-CE32-C607-E1302F4F53D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5F87783-3D89-FE2B-652C-2CE9153E918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55245" y="1479368"/>
            <a:ext cx="4719761" cy="542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07112F-87E9-4EFD-FC7A-9894BB80F8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1363" y="5466407"/>
            <a:ext cx="1400370" cy="5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32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C57B7-8B58-B7AB-6B00-7B835A74A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80AB1E-6D9B-072D-C1FE-BAF91BF0F8A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4A30D85-2F27-A42E-AA77-74556190FB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19188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D07EC3B-E5DF-144B-BD83-C78F0D24D61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AA3CCDC-87C7-D72C-71EA-699789CEDB9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2120CC06-CD2B-099A-0D73-BC13CBB5F3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5B4045B-34AB-0F1F-0510-66A83C58FD3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5BB7B4F1-19BF-6D8F-4C42-134374F4A19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49321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BA6D18C-B45C-3134-87CD-7B5EA921529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24702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1C9E4A-D71D-1185-6A3A-DB3199281C6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F9A344A-26DD-3EF9-CAB6-B098B1929BE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54302" y="4737552"/>
            <a:ext cx="9779311" cy="85129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S’approprier les actes de parole et les outils de langue de la semaine 2.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991D094-B820-CFCF-B9F8-7573D758CAE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15091" y="4713802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1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1D86E-A562-A396-159F-8397B0984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C673B82-21FB-BA2E-E57E-E99B3088806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21300" y="77734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5B5CE5-AE69-C17B-8073-78F435E51D3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8500" y="711131"/>
            <a:ext cx="1003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« C’est une porte.».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7A7489-FFAB-BA7C-F7B6-AB7930ED5A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/>
        </p:nvSpPr>
        <p:spPr>
          <a:xfrm>
            <a:off x="2486824" y="2213957"/>
            <a:ext cx="4371176" cy="1158997"/>
          </a:xfrm>
          <a:prstGeom prst="wedgeEllipseCallout">
            <a:avLst>
              <a:gd name="adj1" fmla="val 13453"/>
              <a:gd name="adj2" fmla="val 9451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90"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C’est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porte.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F44D6B-855D-68AC-2A89-C39444F317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9498" y="3650705"/>
            <a:ext cx="2311061" cy="4474077"/>
          </a:xfrm>
          <a:prstGeom prst="rect">
            <a:avLst/>
          </a:prstGeom>
        </p:spPr>
      </p:pic>
      <p:pic>
        <p:nvPicPr>
          <p:cNvPr id="9" name="Image 8" descr="Une image contenant clipart, sourire, habits, illustration&#10;&#10;Description générée automatiquement">
            <a:extLst>
              <a:ext uri="{FF2B5EF4-FFF2-40B4-BE49-F238E27FC236}">
                <a16:creationId xmlns:a16="http://schemas.microsoft.com/office/drawing/2014/main" id="{EE20676F-F8A7-A02A-3E66-F1FDD9EEF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4" y="4002032"/>
            <a:ext cx="2575337" cy="4253165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5BA634B-728C-8F48-811A-4791C11B4BD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1126027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479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D468-F543-B133-48A7-16E112B7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058A6C-3484-4B8E-B947-48F23E74A6B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62BA472-3CA3-6F37-424B-FBE77ED16A5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72A284-15D3-B851-2064-71EB73C9D2C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95243C2-9232-7201-001D-22144B139A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6C5BB64-4516-C47F-A872-D7483F10735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9DF776C-CE89-2294-1E09-7734FFDD713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B095E16-2989-85C7-4E69-1C374C46906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683358-09D5-D96E-02FC-E0D093DB6F4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3036575-2496-8D6C-BDEE-C75D5DE954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6775" y="7044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1606F0-6F26-512E-603B-0E36497DFF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3442" y="537721"/>
            <a:ext cx="10864517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Qu’est-ce que c’est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55BEA1-6CBF-5ABC-7D0D-CCB30548B8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674828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Qu’est-ce que c’est ?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8723C34-8E0A-FF32-8C17-911E527F5C1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D093D962-B51C-B8E2-DB47-2CBD0A39192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5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8001E-6CC7-D9B3-42BD-C8AFAB45E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1684471-CAA4-D7FC-5FCD-5CAE0E77BF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7364" y="85103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228ECF-A798-3F44-1D8C-4B30168FB2D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89A7446-C37A-D9DF-9DB9-7072BFBF453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dit : « Est-ce que c’est une fenêtre?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fille répond : « Non, ce n’est pas une fenêtre.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F09FEA-AF30-C77D-CF23-C9C6A224C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4314" y="2590610"/>
            <a:ext cx="2311061" cy="4474077"/>
          </a:xfrm>
          <a:prstGeom prst="rect">
            <a:avLst/>
          </a:prstGeom>
        </p:spPr>
      </p:pic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B4602796-4E03-1E17-A9A1-DB5FDF9BF4C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866993" y="2389034"/>
            <a:ext cx="4034147" cy="1470552"/>
          </a:xfrm>
          <a:prstGeom prst="wedgeEllipseCallout">
            <a:avLst>
              <a:gd name="adj1" fmla="val -22525"/>
              <a:gd name="adj2" fmla="val 7134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ED0416-31F8-0867-5CE8-30338B973D9F}"/>
              </a:ext>
            </a:extLst>
          </p:cNvPr>
          <p:cNvSpPr txBox="1"/>
          <p:nvPr/>
        </p:nvSpPr>
        <p:spPr>
          <a:xfrm>
            <a:off x="9131917" y="2512451"/>
            <a:ext cx="3719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Est-ce que </a:t>
            </a:r>
          </a:p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c’est une fenêtre ?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57772C4-14CB-0B02-102D-04473E3EB11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6713" y="4450887"/>
            <a:ext cx="2296417" cy="3838699"/>
          </a:xfrm>
          <a:prstGeom prst="rect">
            <a:avLst/>
          </a:prstGeom>
        </p:spPr>
      </p:pic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C4915DB5-17E5-94F8-5AF7-23BD7A8F5A50}"/>
              </a:ext>
            </a:extLst>
          </p:cNvPr>
          <p:cNvSpPr/>
          <p:nvPr/>
        </p:nvSpPr>
        <p:spPr>
          <a:xfrm>
            <a:off x="981184" y="2173569"/>
            <a:ext cx="4481946" cy="1648524"/>
          </a:xfrm>
          <a:prstGeom prst="wedgeEllipseCallout">
            <a:avLst>
              <a:gd name="adj1" fmla="val 17122"/>
              <a:gd name="adj2" fmla="val 7473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90">
              <a:defRPr/>
            </a:pPr>
            <a:r>
              <a:rPr 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Non,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</a:t>
            </a:r>
            <a:r>
              <a:rPr 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n’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 </a:t>
            </a:r>
            <a:r>
              <a:rPr 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 fenêtre.</a:t>
            </a:r>
          </a:p>
        </p:txBody>
      </p:sp>
      <p:pic>
        <p:nvPicPr>
          <p:cNvPr id="19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E65639B6-2402-B85B-5180-A1FE11C9E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638245" y="5838137"/>
            <a:ext cx="1319366" cy="14715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 descr="Une image contenant clipart, sourire, habits, illustration&#10;&#10;Description générée automatiquement">
            <a:extLst>
              <a:ext uri="{FF2B5EF4-FFF2-40B4-BE49-F238E27FC236}">
                <a16:creationId xmlns:a16="http://schemas.microsoft.com/office/drawing/2014/main" id="{5D64362B-BDCE-BA8A-6A9E-02C37C7061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6560" y="4539850"/>
            <a:ext cx="2474951" cy="3838699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83CF2833-8734-AD8E-F8BA-08B68648628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5787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CB130-A000-9208-1F5F-1B775869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A3FCB5B-9D86-0556-B4BB-E5182F7C6F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3442C3-E4D7-E340-8B65-A5B42FA8FEF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E44C886-9A6F-2B89-4ABE-4AA720C1EAF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558FB6F-8F30-1E49-CFE7-2AE640BBDBE3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D9B6255-531D-2CFA-533D-24953E52AAC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90F8F0D-E252-6691-DAF9-6F116F2C010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0443037-996D-1A30-E6F3-2A9CEC281D0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2EEA3A-6F1B-6DB7-0DCE-E6C92CD33A8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B0C33FD-1F1D-6005-C4B7-2ED4762C1EF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BB8886-C4F4-D8F7-D4D4-FE15347D49B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6531" y="2363167"/>
            <a:ext cx="993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Est-ce que c’est une fenêtre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EDD008-8107-9622-CB79-485451A93AB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83442" y="537721"/>
            <a:ext cx="10864517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montrer des choses et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c’est une fenêtre ? Qui veut répondre avec une phrase ?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12D7DA3-BADC-258E-828E-FB18FD2BE3F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CD02EFA5-AD6E-0B00-2B65-8FE74BCAFCD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060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7EDF1-C2E9-C779-CBBE-081B8847E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6B0AB93-6500-1EA5-EE67-99CEE405B2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7364" y="85103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C83B76-C5CE-79B4-31D7-E2F1280614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8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9150112B-80C5-ED18-C2FF-2BE7BBC33AF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59798" y="4577700"/>
            <a:ext cx="1705626" cy="2112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D01AF2BF-24B1-969C-8FE5-97BECB71A65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4197" r="47894" b="52390"/>
          <a:stretch/>
        </p:blipFill>
        <p:spPr>
          <a:xfrm>
            <a:off x="3045553" y="4352483"/>
            <a:ext cx="2876407" cy="4630033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56E32A12-45BE-5C39-CCC5-8EF36F956D4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602809" y="2378419"/>
            <a:ext cx="3622831" cy="1470552"/>
          </a:xfrm>
          <a:prstGeom prst="wedgeEllipseCallout">
            <a:avLst>
              <a:gd name="adj1" fmla="val 19499"/>
              <a:gd name="adj2" fmla="val 799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484BFA-8C80-7465-9841-2900A746C5B9}"/>
              </a:ext>
            </a:extLst>
          </p:cNvPr>
          <p:cNvSpPr txBox="1"/>
          <p:nvPr/>
        </p:nvSpPr>
        <p:spPr>
          <a:xfrm>
            <a:off x="2051561" y="2564215"/>
            <a:ext cx="2898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Est-ce que tu as un crayon ? 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9490C3B8-0459-4C4A-6185-5D7128358B4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135967" y="2642288"/>
            <a:ext cx="4437936" cy="1470552"/>
          </a:xfrm>
          <a:prstGeom prst="wedgeEllipseCallout">
            <a:avLst>
              <a:gd name="adj1" fmla="val -13671"/>
              <a:gd name="adj2" fmla="val 684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C0C872D-BDDF-E5E1-D497-4DDAEF294FD4}"/>
              </a:ext>
            </a:extLst>
          </p:cNvPr>
          <p:cNvSpPr txBox="1"/>
          <p:nvPr/>
        </p:nvSpPr>
        <p:spPr>
          <a:xfrm>
            <a:off x="7722863" y="3056628"/>
            <a:ext cx="3316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7DBE00"/>
                </a:solidFill>
                <a:latin typeface="Dosis" pitchFamily="2" charset="0"/>
              </a:rPr>
              <a:t>Oui, j’ai 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un crayon. 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26A35E9-F97A-2E23-656F-C7016A1414E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Est-ce que tu as un crayon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répond : « Oui, j’ai un crayon.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578BD6-C0E9-FE03-BA8F-B6C0539905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447" y="6491138"/>
            <a:ext cx="1566675" cy="1926340"/>
          </a:xfrm>
          <a:prstGeom prst="rect">
            <a:avLst/>
          </a:prstGeom>
        </p:spPr>
      </p:pic>
      <p:pic>
        <p:nvPicPr>
          <p:cNvPr id="20" name="Image 1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833299F9-4E49-23A2-7697-B93B75FBBF0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95" y="4352483"/>
            <a:ext cx="2674067" cy="4675484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CAD81AA8-B6FD-E3BA-30A8-FB7073399AE7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86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29247-4941-1A4F-0404-807C693A1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E8A71A0-EC66-D36B-C44A-28F166DA75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7364" y="85103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990363-7B12-F53E-1E01-6332D5DCFB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CC2719CE-09BD-C474-C550-3231C44596F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02809" y="2378419"/>
            <a:ext cx="3622831" cy="1470552"/>
          </a:xfrm>
          <a:prstGeom prst="wedgeEllipseCallout">
            <a:avLst>
              <a:gd name="adj1" fmla="val 19499"/>
              <a:gd name="adj2" fmla="val 799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9DC566D-98BC-95FE-E4FA-D4778D15E423}"/>
              </a:ext>
            </a:extLst>
          </p:cNvPr>
          <p:cNvSpPr txBox="1"/>
          <p:nvPr/>
        </p:nvSpPr>
        <p:spPr>
          <a:xfrm>
            <a:off x="1964889" y="2575086"/>
            <a:ext cx="2898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latin typeface="Dosis" pitchFamily="2" charset="0"/>
              </a:rPr>
              <a:t>Non, 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je</a:t>
            </a:r>
            <a:r>
              <a:rPr lang="fr-FR" sz="3200" b="1" dirty="0">
                <a:solidFill>
                  <a:srgbClr val="FF0000"/>
                </a:solidFill>
                <a:latin typeface="Dosis" pitchFamily="2" charset="0"/>
              </a:rPr>
              <a:t> n’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ai</a:t>
            </a:r>
            <a:r>
              <a:rPr lang="fr-FR" sz="3200" b="1" dirty="0">
                <a:solidFill>
                  <a:srgbClr val="FF0000"/>
                </a:solidFill>
                <a:latin typeface="Dosis" pitchFamily="2" charset="0"/>
              </a:rPr>
              <a:t> pas 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de crayon. 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C19A3372-E0B1-AC41-9C06-3E6D13D0A52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135967" y="2642288"/>
            <a:ext cx="4437936" cy="1470552"/>
          </a:xfrm>
          <a:prstGeom prst="wedgeEllipseCallout">
            <a:avLst>
              <a:gd name="adj1" fmla="val -13671"/>
              <a:gd name="adj2" fmla="val 684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6F552B-8327-F7D4-30FA-4524BDA484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15" y="6438030"/>
            <a:ext cx="1566675" cy="1926340"/>
          </a:xfrm>
          <a:prstGeom prst="rect">
            <a:avLst/>
          </a:prstGeom>
        </p:spPr>
      </p:pic>
      <p:pic>
        <p:nvPicPr>
          <p:cNvPr id="10" name="Image 9" descr="Une image contenant clipart, sourire, habits, illustration&#10;&#10;Description générée automatiquement">
            <a:extLst>
              <a:ext uri="{FF2B5EF4-FFF2-40B4-BE49-F238E27FC236}">
                <a16:creationId xmlns:a16="http://schemas.microsoft.com/office/drawing/2014/main" id="{B4C6DE4D-AB08-4D91-5757-F8F16ED002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1745" y="4409635"/>
            <a:ext cx="2674066" cy="457288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5B37258-03DA-F9E7-3DE0-6E376A5DAB95}"/>
              </a:ext>
            </a:extLst>
          </p:cNvPr>
          <p:cNvSpPr txBox="1"/>
          <p:nvPr/>
        </p:nvSpPr>
        <p:spPr>
          <a:xfrm>
            <a:off x="7905600" y="2850447"/>
            <a:ext cx="2898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Est-ce que tu as un crayon ? </a:t>
            </a:r>
          </a:p>
        </p:txBody>
      </p:sp>
      <p:pic>
        <p:nvPicPr>
          <p:cNvPr id="18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D822BBFC-808B-2DE7-4656-56E9920FCB1D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302349" y="4821627"/>
            <a:ext cx="1449225" cy="16164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465086-064B-C988-0012-F4EF399C5D9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dit : « Est-ce que tu as un crayon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fille répond : « Non, je n’ai pas de crayon.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9CD8A232-BCDB-997A-C81E-153DA41B2FB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50000" r="47099" b="6587"/>
          <a:stretch/>
        </p:blipFill>
        <p:spPr>
          <a:xfrm>
            <a:off x="3121169" y="4352483"/>
            <a:ext cx="2876407" cy="4619741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126DD5ED-AD5E-DB0A-1164-0FADB8BA4F0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0148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DB9BA-E662-01AC-FBA0-3AA819BB7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F7D43E-994C-E692-D3B8-A291FDF19E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604A250-761D-689D-DA82-07CEC7D42DA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300ADA-7C10-170C-BBF3-702FE241011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9E1101D-1989-63BB-CB15-46FB21EB057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C0C258F-8B82-69F3-6900-5C2DE7C5ACC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CF75FC9-1220-1841-99D3-18D2E84F535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48070DA-0883-BA01-B3A1-32E450A779D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B0BA19A-0002-C898-2FB1-545B1D6F271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31CD57-299A-5C56-A4E1-45A957D557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6050" y="6490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F2489E-DD70-0895-91B3-B73A19520C9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06531" y="2363167"/>
            <a:ext cx="99330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Est-ce que tu as un crayon ?</a:t>
            </a:r>
          </a:p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Montre-le-moi. </a:t>
            </a:r>
            <a:endParaRPr lang="fr-FR" sz="4800" b="1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7776F9-49A3-9987-B4A5-7D8FB3C5A43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83442" y="537721"/>
            <a:ext cx="10864517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un crayon ? Après ta réponse, montre-le-moi. 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95F2810-E46C-A116-8080-4B325554E6D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6B6E5E7-B357-C1B4-3BE9-DC74060C2E7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58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22A5A-C8E6-2405-1F0E-69856FC95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11AAA14-D7EC-2B44-A95E-62C3CBA524E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4037" y="7824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C8F9415D-2A8F-34F5-C952-1E06B9B8BE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54068" y="1985136"/>
            <a:ext cx="4132795" cy="1545383"/>
          </a:xfrm>
          <a:prstGeom prst="wedgeEllipseCallout">
            <a:avLst>
              <a:gd name="adj1" fmla="val -37100"/>
              <a:gd name="adj2" fmla="val 6654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A3E6EA-787D-EF21-5B87-1304C88BCA5C}"/>
              </a:ext>
            </a:extLst>
          </p:cNvPr>
          <p:cNvSpPr txBox="1"/>
          <p:nvPr/>
        </p:nvSpPr>
        <p:spPr>
          <a:xfrm>
            <a:off x="5764883" y="2224533"/>
            <a:ext cx="31069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Dans ma trousse, </a:t>
            </a:r>
          </a:p>
          <a:p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il y a une règle.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67650E-4B8D-FF89-3AB3-A852F05CFD6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78500" y="711131"/>
            <a:ext cx="1003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« Dans ma trousse, il y a une règle.».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C2707D-F072-5CBA-9768-1D3264C003F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pic>
        <p:nvPicPr>
          <p:cNvPr id="10" name="Image 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C70CD611-3D73-3CCE-4290-8AC5CC0EF5A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1904" y="3843017"/>
            <a:ext cx="2550165" cy="4458847"/>
          </a:xfrm>
          <a:prstGeom prst="rect">
            <a:avLst/>
          </a:prstGeom>
        </p:spPr>
      </p:pic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5542DD6B-C767-2480-DFA2-B44090F9A9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611" y="5743575"/>
            <a:ext cx="2129434" cy="2618293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FEC36BD-5284-2A29-56F7-AEBDCEF29898}"/>
              </a:ext>
            </a:extLst>
          </p:cNvPr>
          <p:cNvSpPr/>
          <p:nvPr/>
        </p:nvSpPr>
        <p:spPr>
          <a:xfrm>
            <a:off x="7256198" y="4585126"/>
            <a:ext cx="2787915" cy="137276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rnd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3E08A78-CA39-9981-A741-29CAC3F9B2D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93875">
            <a:off x="7917067" y="4369287"/>
            <a:ext cx="1548115" cy="1732658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8EADE064-6108-36FF-2793-86B536E639F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406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01FC7-8B19-AF35-8FFB-11AECC96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ED2FB2B-5DF6-17C7-5902-1B11EC6AD38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57DED9-5A4D-0C01-F1EF-8357CB03227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DBF6A4-F364-2CA8-B3B1-D8646175C8C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49451C6-8074-B89D-5CC5-10197F8E94B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39CD919-7916-8B19-E84F-88C6B00FA25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312F34E-4F01-A832-21B5-198CA1EF5B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35E41DC-03A0-F461-C141-3651AA577BB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7A5535E-C839-D87B-BE2F-24D4C4C47E6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ADACB13-027A-A211-171C-D8654F07B1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8338" y="64147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0D94AA-3D08-B75B-6FFD-52514E83504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3442" y="513847"/>
            <a:ext cx="11714221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 </a:t>
            </a:r>
          </a:p>
          <a:p>
            <a:pPr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Il y a quoi dans ta trousse ? Ouvre ta trousse, et dis-moi ce que tu as dedans.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8C1BF6-5A0C-9EA1-787F-677AF983F56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589100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Il y a quoi dans ta trousse ?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E393F79-1C21-27C3-7AC4-9E5B79FD973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0949BEEF-948D-9674-A7D3-796DD18882E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9095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AD28A-FBB0-0D42-8903-4F49A5C68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DC89C47-CC83-43B7-FD6C-F44805A629C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4037" y="7824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299E47-FC5F-0B14-80BF-9437FF57EBA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8500" y="711131"/>
            <a:ext cx="1003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« Aujourd’hui, c’est lundi.».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4F6D63-7324-5047-8FE5-8471ACDFC5C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75DEE9BA-6E66-6CC5-11C9-6B9D83270C19}"/>
              </a:ext>
            </a:extLst>
          </p:cNvPr>
          <p:cNvSpPr/>
          <p:nvPr/>
        </p:nvSpPr>
        <p:spPr>
          <a:xfrm>
            <a:off x="5067757" y="1985136"/>
            <a:ext cx="4650086" cy="1490835"/>
          </a:xfrm>
          <a:prstGeom prst="wedgeEllipseCallout">
            <a:avLst>
              <a:gd name="adj1" fmla="val -37983"/>
              <a:gd name="adj2" fmla="val 742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Aujourd’hui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 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’est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lun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DE70830-5D67-139F-EC79-9AFD0523763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87551064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B1A79D9D-781C-1BEE-54FF-BC058E32EE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2069" y="5369432"/>
            <a:ext cx="4673388" cy="1031368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042E7B5-B899-F98C-5B6E-33A64ABE9FD7}"/>
              </a:ext>
            </a:extLst>
          </p:cNvPr>
          <p:cNvSpPr/>
          <p:nvPr/>
        </p:nvSpPr>
        <p:spPr>
          <a:xfrm>
            <a:off x="6357938" y="4917568"/>
            <a:ext cx="2257425" cy="1893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C9A12DF-6A81-D23B-872F-9FED685357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057844" y="4085644"/>
            <a:ext cx="1575567" cy="40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627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quel jour, aujourd’hui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B5D1B92-509A-6E5C-7DE6-990DC1DA1A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1D5D878-0B3E-6A4C-3BDA-9CCCFDBAA96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3909EA3-CE2B-967E-534E-C0C08BF4F84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06531" y="2589100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C’est quel jour, aujourd’hui ?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618D943-5E60-9DE4-28E4-242FE9FC492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4A86D-A344-86D3-4010-556769A23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7BB383F-1018-C48B-DB10-A526592AA4A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4037" y="7824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CACFB0-0F73-B3FF-4A50-229E1F5A31D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8500" y="711131"/>
            <a:ext cx="1003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« Aujourd’hui,  j’ai français.».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1E09B23-4FB8-315E-36A1-33CC1DDD2A5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pic>
        <p:nvPicPr>
          <p:cNvPr id="10" name="Image 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E2E2F5C7-17A1-1191-921D-D0AB9147BE3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1904" y="3843017"/>
            <a:ext cx="2550165" cy="4458847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AE1436F2-4099-9C8D-CC87-EE1DC2B7FABC}"/>
              </a:ext>
            </a:extLst>
          </p:cNvPr>
          <p:cNvSpPr/>
          <p:nvPr/>
        </p:nvSpPr>
        <p:spPr>
          <a:xfrm>
            <a:off x="5067757" y="1985136"/>
            <a:ext cx="4650086" cy="1490835"/>
          </a:xfrm>
          <a:prstGeom prst="wedgeEllipseCallout">
            <a:avLst>
              <a:gd name="adj1" fmla="val -37983"/>
              <a:gd name="adj2" fmla="val 742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Aujourd’hui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  j’ai français.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2C836F-6993-5B5F-3435-7F1E19FB6B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6947" y="4991364"/>
            <a:ext cx="2383897" cy="200890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BD8F87C-FB76-32E5-F8C8-A26FA17F3FA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5799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EE9EC-263C-CAA8-1A57-72CCFDFF6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21AFE96-564D-90D6-2E84-37ACE58758D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Tu as quelle matière aujourd’hui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40E5AAF-A2E8-56D3-1686-9B4ABD1AEC1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113DD7-B20C-EA95-D2C2-404FB93CB6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CAD304D-2246-D306-2602-AF14DA6CAB4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06531" y="2589100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Tu as quelle matière aujourd’hui 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FB3C0F4-C66D-E459-D46A-2961BEC5B90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4979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72A61-7B3C-63EF-0274-D7B329B8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C268F8C-B773-0801-09CA-4F289FF4DC8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4037" y="7824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4E2A0B-FF50-D938-069E-A6CDCD3C7A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8500" y="711131"/>
            <a:ext cx="1003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« Demain, c’est mardi.».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B3C21A0-59C9-0239-3E15-4D1219F07D0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62814231-5827-B248-2B05-6D2B0D4845EB}"/>
              </a:ext>
            </a:extLst>
          </p:cNvPr>
          <p:cNvSpPr/>
          <p:nvPr/>
        </p:nvSpPr>
        <p:spPr>
          <a:xfrm>
            <a:off x="5067757" y="1985136"/>
            <a:ext cx="3861931" cy="1490835"/>
          </a:xfrm>
          <a:prstGeom prst="wedgeEllipseCallout">
            <a:avLst>
              <a:gd name="adj1" fmla="val -37983"/>
              <a:gd name="adj2" fmla="val 742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Demain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’est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mardi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7FAC16D-D815-4B9E-7CBC-612522DC6F8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0670F418-845B-C490-52E8-F03BFCE1FF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2069" y="5369432"/>
            <a:ext cx="4673388" cy="1031368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40450231-C2B2-1799-CE55-17EA2E4B5348}"/>
              </a:ext>
            </a:extLst>
          </p:cNvPr>
          <p:cNvSpPr/>
          <p:nvPr/>
        </p:nvSpPr>
        <p:spPr>
          <a:xfrm>
            <a:off x="8615361" y="4917568"/>
            <a:ext cx="2257425" cy="1893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01F9B6-4950-738F-205F-60B4F5F754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057844" y="4085644"/>
            <a:ext cx="1575567" cy="40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27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E59DB-FCEB-8ADE-4287-3EE5948F9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8FBA490-A568-E534-178F-D67FE8C802B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quel jour, demain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5A06BB8-88AC-5A42-217A-D34C9978814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FD6BD2-C57B-F5E2-C249-2F7A5085EDA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2E26ED2-7283-67EF-FCD0-CFCF42FF635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06531" y="2589100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C’est quel jour, demain 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131271B-FDD0-14BC-C93F-5246B6D3D4F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22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C76CCD5-CD2F-41C1-8743-3FECDCFE3D81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BB808EF-9D93-AAFD-CA37-003BF8BB355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DCB4E67-CC49-D1E7-38FF-8BF9D0F67007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Cahier   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CAF4DA8-3FD3-7185-4131-BC714A28AC7E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4810865B-D484-8212-7FFA-F3016FED010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47919D08-B1E3-38FC-1F4F-44703ED97D9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C933764-7946-2705-2487-B84579FD473B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12A5FF7F-517F-FAB7-60B6-48200704EAA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71964" y="6578796"/>
            <a:ext cx="1617678" cy="198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E3E08-B5E9-AACC-FE26-95820BB5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5FA6147-D012-F33A-F8CF-414F0334244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4037" y="7824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296EA6-198B-C03C-5BF0-DBC583CDA0F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8500" y="711131"/>
            <a:ext cx="1003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« demain,  j’ai arabe.».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93E8E99-F921-AEEC-D4E9-6BF41B6E25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pic>
        <p:nvPicPr>
          <p:cNvPr id="10" name="Image 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2D265E54-73E9-7A5A-D5CD-823D53528A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1904" y="3843017"/>
            <a:ext cx="2550165" cy="4458847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2ED73130-D66D-817E-0EBE-A3941C226680}"/>
              </a:ext>
            </a:extLst>
          </p:cNvPr>
          <p:cNvSpPr/>
          <p:nvPr/>
        </p:nvSpPr>
        <p:spPr>
          <a:xfrm>
            <a:off x="5067757" y="1985136"/>
            <a:ext cx="3547606" cy="1490835"/>
          </a:xfrm>
          <a:prstGeom prst="wedgeEllipseCallout">
            <a:avLst>
              <a:gd name="adj1" fmla="val -37983"/>
              <a:gd name="adj2" fmla="val 742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emain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j’ai arabe.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67429FA-9456-5207-D8D5-D7AC176FFCB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5343A3A-712A-206A-AC3B-EE8772D024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7217" y="5359781"/>
            <a:ext cx="2281940" cy="17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34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B093-C593-DCBF-51A1-BC58B7FB4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D0013A8-8615-1F6C-8B60-DD9B191BBB5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Tu as quelle matière demain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D629E483-3291-E7C8-68A1-281377B70F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93D95A-7E12-2E00-9FB9-97536F66030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DD810C-1E0B-210D-D2A9-76DD24E0F00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06531" y="2589100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Tu as quelle matière demain 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BC17BD2-4A81-0079-157E-651CA6C7BED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867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DE374-D7BB-7884-2C76-A27FA4F6D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A86EB16-E843-BCFE-2E5E-7F1EBEF610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4037" y="7824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281B79-8117-4213-5BE2-133EBC80287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8500" y="711131"/>
            <a:ext cx="1003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dit « En classe, je lis et j’écris .».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E33A02-A059-4A5A-EB39-EC0943E271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074" y="435171"/>
            <a:ext cx="1382652" cy="1379077"/>
          </a:xfrm>
          <a:prstGeom prst="rect">
            <a:avLst/>
          </a:prstGeom>
        </p:spPr>
      </p:pic>
      <p:pic>
        <p:nvPicPr>
          <p:cNvPr id="10" name="Image 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FAA41693-FA22-9CFD-032F-D251BCEAA9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1904" y="3843017"/>
            <a:ext cx="2550165" cy="4458847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0FC0227-6BD0-9FFC-00A8-027C3164991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89C8A655-BF3B-6455-79F3-3755F71F0D15}"/>
              </a:ext>
            </a:extLst>
          </p:cNvPr>
          <p:cNvSpPr/>
          <p:nvPr/>
        </p:nvSpPr>
        <p:spPr>
          <a:xfrm>
            <a:off x="4328267" y="1798238"/>
            <a:ext cx="4206118" cy="1458118"/>
          </a:xfrm>
          <a:prstGeom prst="wedgeEllipseCallout">
            <a:avLst>
              <a:gd name="adj1" fmla="val -20138"/>
              <a:gd name="adj2" fmla="val 8036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classe, je lis et j’écris 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6D7516-6780-CA9E-2672-3BEE7C451E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1863" y="3864478"/>
            <a:ext cx="1836722" cy="22583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A9F048-F073-0A08-0B33-1342DAC390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5302" y="6051220"/>
            <a:ext cx="1982432" cy="24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17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A8342-B3F9-5C70-2455-A9974565A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3E5CC92-B69D-C73F-24CB-7602B05739D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Tu fais quoi en classe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B06963C4-59A5-E0D7-FF99-715AD45A7A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314023-A8F4-AF52-038E-36EAEB3DB2D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57543E-E618-0989-4B0B-7DFAA4F77EF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06531" y="2589100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Tu fais quoi en classe 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37ABA7A-B0E0-DC16-BE48-FE2212974B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84208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7F14E-421F-B360-BFF7-E4ABD16FD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65940CF-F892-E026-88FB-60AC16CBA1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7364" y="85103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687B6D-F77F-3CE4-27B7-95812B8F8AE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9" name="Image 8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2E0E607F-E4F3-5304-9F03-365A643F2DE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4197" r="47894" b="52390"/>
          <a:stretch/>
        </p:blipFill>
        <p:spPr>
          <a:xfrm>
            <a:off x="3045553" y="4352483"/>
            <a:ext cx="2876407" cy="4630033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5F521D5-34B5-3122-D90D-5EB373D187A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4401" y="2166862"/>
            <a:ext cx="4437936" cy="1682109"/>
          </a:xfrm>
          <a:prstGeom prst="wedgeEllipseCallout">
            <a:avLst>
              <a:gd name="adj1" fmla="val 19499"/>
              <a:gd name="adj2" fmla="val 799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ACE3C3-018A-8EE0-9723-67F7F67E71C2}"/>
              </a:ext>
            </a:extLst>
          </p:cNvPr>
          <p:cNvSpPr txBox="1"/>
          <p:nvPr/>
        </p:nvSpPr>
        <p:spPr>
          <a:xfrm>
            <a:off x="914400" y="2507063"/>
            <a:ext cx="4437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Est-ce que tu fais des dessins en classe ? </a:t>
            </a:r>
          </a:p>
        </p:txBody>
      </p:sp>
      <p:sp>
        <p:nvSpPr>
          <p:cNvPr id="15" name="Bulle narrative : ronde 14">
            <a:extLst>
              <a:ext uri="{FF2B5EF4-FFF2-40B4-BE49-F238E27FC236}">
                <a16:creationId xmlns:a16="http://schemas.microsoft.com/office/drawing/2014/main" id="{35946C51-CE0C-4649-7821-A49C8EDD7D4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43775" y="2642288"/>
            <a:ext cx="4230128" cy="1470552"/>
          </a:xfrm>
          <a:prstGeom prst="wedgeEllipseCallout">
            <a:avLst>
              <a:gd name="adj1" fmla="val -13671"/>
              <a:gd name="adj2" fmla="val 6842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2A9603-BAA9-A6DE-4984-AB84875DF287}"/>
              </a:ext>
            </a:extLst>
          </p:cNvPr>
          <p:cNvSpPr txBox="1"/>
          <p:nvPr/>
        </p:nvSpPr>
        <p:spPr>
          <a:xfrm>
            <a:off x="7551407" y="3085204"/>
            <a:ext cx="408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DBE00"/>
                </a:solidFill>
                <a:latin typeface="Dosis" pitchFamily="2" charset="0"/>
              </a:rPr>
              <a:t>Oui, je fais </a:t>
            </a:r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des dessins. 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C14DC70-1373-DF2A-4DE6-B985A1DBEE8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Est-ce que tu fais des dessins en classe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répond : « Oui, je fais des dessins.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B6E19D69-ACD7-737F-0E47-3D86BF545D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82" y="4329757"/>
            <a:ext cx="2674067" cy="46754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CE0EEA-C9B2-00CB-2C5D-C78C2C28E6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91806" y="5482310"/>
            <a:ext cx="3066882" cy="3343275"/>
          </a:xfrm>
          <a:prstGeom prst="rect">
            <a:avLst/>
          </a:prstGeom>
        </p:spPr>
      </p:pic>
      <p:pic>
        <p:nvPicPr>
          <p:cNvPr id="11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DF7FA83A-E7D9-BC7F-01B7-593434ACC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327138" y="4125834"/>
            <a:ext cx="1246765" cy="1544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9411A12-27F2-09D0-0CD6-6053F7A40368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5648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3336F-FDD1-5413-FB99-E507815E0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940EDB84-9895-49A9-477F-441129C8765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fais des dessins en classe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4E1A33D-782A-6051-EB72-3CA38DAE8D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161541B-8F5C-BEF8-FEE1-379E47F80F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034778C-959B-9899-0E93-8ECA3980FB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2900" y="2589100"/>
            <a:ext cx="1303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Est-ce que tu fais des dessins en classe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C76AFA7-C020-7A33-0157-057B9ED0945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7230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921F1-2EBB-F3C5-0A78-4FCC7D01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53CF1F8-932D-7550-FC5F-C4F4AC5555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27364" y="85103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9B152F-77D7-44F8-1DD5-D27B727814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9" name="Image 8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04C33BD8-008B-D2EA-3F22-D24D05ADB4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4197" r="47894" b="52390"/>
          <a:stretch/>
        </p:blipFill>
        <p:spPr>
          <a:xfrm>
            <a:off x="3045553" y="4352483"/>
            <a:ext cx="2876407" cy="4630033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2F1B3E80-D0E5-BEEF-9FDC-7D38C328C7D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4401" y="2166862"/>
            <a:ext cx="4437936" cy="1682109"/>
          </a:xfrm>
          <a:prstGeom prst="wedgeEllipseCallout">
            <a:avLst>
              <a:gd name="adj1" fmla="val 19499"/>
              <a:gd name="adj2" fmla="val 7990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009CD43-EEF9-FBAE-E348-F1A663BF16B8}"/>
              </a:ext>
            </a:extLst>
          </p:cNvPr>
          <p:cNvSpPr txBox="1"/>
          <p:nvPr/>
        </p:nvSpPr>
        <p:spPr>
          <a:xfrm>
            <a:off x="914400" y="2507063"/>
            <a:ext cx="4437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215968"/>
                </a:solidFill>
                <a:latin typeface="Dosis" pitchFamily="2" charset="0"/>
              </a:rPr>
              <a:t>Est-ce que tu fais du sport en classe 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327755-FB1F-2741-E192-F5CAAD8BEF0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60515" y="560695"/>
            <a:ext cx="1109817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dit : « Est-ce que tu fais du sport en classe ? »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répond : « Non, je ne fais pas du sport en classe. ».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 19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88A296C8-E3CB-B11E-3634-6B2F4B90C6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82" y="4329757"/>
            <a:ext cx="2674067" cy="4675484"/>
          </a:xfrm>
          <a:prstGeom prst="rect">
            <a:avLst/>
          </a:prstGeom>
        </p:spPr>
      </p:pic>
      <p:pic>
        <p:nvPicPr>
          <p:cNvPr id="3" name="Image 2" descr="Une image contenant dessin humoristique&#10;&#10;Description générée automatiquement">
            <a:extLst>
              <a:ext uri="{FF2B5EF4-FFF2-40B4-BE49-F238E27FC236}">
                <a16:creationId xmlns:a16="http://schemas.microsoft.com/office/drawing/2014/main" id="{3088DA40-F0EB-F812-A951-F69E171CC4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51"/>
          <a:stretch/>
        </p:blipFill>
        <p:spPr>
          <a:xfrm>
            <a:off x="8711433" y="5618598"/>
            <a:ext cx="4459248" cy="2633420"/>
          </a:xfrm>
          <a:prstGeom prst="rect">
            <a:avLst/>
          </a:prstGeom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E0368760-31EA-9896-F392-79C96D1A0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0520217" y="4428818"/>
            <a:ext cx="1283130" cy="14311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231697A6-5F0F-613D-2FA2-82ABD1F62D01}"/>
              </a:ext>
            </a:extLst>
          </p:cNvPr>
          <p:cNvSpPr/>
          <p:nvPr/>
        </p:nvSpPr>
        <p:spPr>
          <a:xfrm>
            <a:off x="6117436" y="2292165"/>
            <a:ext cx="5296535" cy="1544197"/>
          </a:xfrm>
          <a:prstGeom prst="wedgeEllipseCallout">
            <a:avLst>
              <a:gd name="adj1" fmla="val -17653"/>
              <a:gd name="adj2" fmla="val 7361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fais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sport en classe.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32352E95-B0EC-5B32-8AAB-1A75F04B9C15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2375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9201A-55AE-4F82-5938-E00DC1202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DE50CE3C-505B-6212-1F1D-37F0473603C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fais du sport en classe ?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BF13E766-F32C-51BB-3C28-A7378189A1F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A0718A7-AFD3-A889-71D4-7EF93564D3A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315" y="4070867"/>
            <a:ext cx="6452610" cy="44783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892A4E8-637B-4723-6E76-F5F389AA18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2900" y="2589100"/>
            <a:ext cx="1303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Est-ce que tu fais du sport en classe ?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DE0987A-B6EF-65EB-F6B4-C56E302A584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9398783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6037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27ECA-A73D-2B6D-6C4A-A2A272579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0F29BE4-540D-D105-5F24-0353AF4500E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33571B2-7793-EE74-6FC5-50D22BCF73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83537" y="3220194"/>
            <a:ext cx="8287701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Vocabulaire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Outils de langue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4. Écriture  </a:t>
            </a:r>
          </a:p>
          <a:p>
            <a:pPr defTabSz="914445">
              <a:defRPr/>
            </a:pPr>
            <a:endParaRPr lang="fr-FR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4939CBC-0E62-876C-BE89-DA8252BDF2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696B12C-372E-87E1-8D0D-501D048470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E538F2F-F00A-00F8-7FAF-C39306769AE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55245" y="1479368"/>
            <a:ext cx="4719761" cy="542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Séance 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EF9629C-B2E7-948C-7D5C-3081733168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2789" y="6599660"/>
            <a:ext cx="1400370" cy="5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88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FC2F2-F15F-7FDE-DB55-233E4BA9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AEA9B4-E395-9A1C-9C9E-5C00546246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86D295A-C150-FB47-1266-15985A7B9D4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C5CABC-DA83-4E5E-9E81-CEB76365A645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13B070-1694-7EC2-2274-F99AD3F058C0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4B6CD92-32AD-05E5-F2CC-DDFE8556891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11624A0-326C-EAD2-DE60-D589EF991E0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8D17433D-82B7-EFE6-2467-755E51E283A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09494E5-D6A2-19B4-583F-48666788C21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FC76A8-1A01-3D87-32F9-A8E2FFAB4AB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88C3C46-4C61-F2A9-30DA-CC69B876C18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83949" y="5263529"/>
            <a:ext cx="9518986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Écrire correctement des mots.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2E092A-930D-EB04-0284-82F0E0AC84D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41670" y="513947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3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10EB0DA-D858-5632-8AD1-97C4A3A852BD}"/>
              </a:ext>
            </a:extLst>
          </p:cNvPr>
          <p:cNvSpPr/>
          <p:nvPr/>
        </p:nvSpPr>
        <p:spPr>
          <a:xfrm rot="10800000" flipH="1">
            <a:off x="777879" y="74701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F7BBE3-DD44-175A-A113-23A2307F92F2}"/>
              </a:ext>
            </a:extLst>
          </p:cNvPr>
          <p:cNvSpPr txBox="1"/>
          <p:nvPr/>
        </p:nvSpPr>
        <p:spPr>
          <a:xfrm>
            <a:off x="1463679" y="675645"/>
            <a:ext cx="122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cahiers. Nous allons écrire des mots.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630317-669E-F542-2B1C-42CDC62E3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982" y="721203"/>
            <a:ext cx="1259834" cy="1095804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23ADB6-6E66-DFA0-5FDA-C01603E88E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004"/>
          <a:stretch/>
        </p:blipFill>
        <p:spPr>
          <a:xfrm>
            <a:off x="4204125" y="2960257"/>
            <a:ext cx="5307750" cy="5323294"/>
          </a:xfrm>
          <a:prstGeom prst="rect">
            <a:avLst/>
          </a:prstGeom>
          <a:ln w="38100">
            <a:noFill/>
          </a:ln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8D7EFB1-3850-CA4B-2267-8C5E53A66A6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62519988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113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2E0B8-BB25-5A8E-2004-2FBAF8A21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0730822-C939-24EE-4E9D-80535028DC49}"/>
              </a:ext>
            </a:extLst>
          </p:cNvPr>
          <p:cNvSpPr/>
          <p:nvPr/>
        </p:nvSpPr>
        <p:spPr>
          <a:xfrm rot="10800000" flipH="1">
            <a:off x="777879" y="74701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702A5F-C1AE-EAB6-D86F-8D1EC631F742}"/>
              </a:ext>
            </a:extLst>
          </p:cNvPr>
          <p:cNvSpPr txBox="1"/>
          <p:nvPr/>
        </p:nvSpPr>
        <p:spPr>
          <a:xfrm>
            <a:off x="1463679" y="675645"/>
            <a:ext cx="1225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Ecrivez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ces mots sur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vos cahiers en suivant le modèle.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440" y="675645"/>
            <a:ext cx="1733762" cy="12126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199F44-8727-AA63-2C37-D9B10D3AE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665" y="2788735"/>
            <a:ext cx="11308670" cy="582662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13E51B2-5BCB-97BD-5125-8AF3A64A8D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9659975"/>
              </p:ext>
            </p:extLst>
          </p:nvPr>
        </p:nvGraphicFramePr>
        <p:xfrm>
          <a:off x="1398636" y="-22122"/>
          <a:ext cx="10860039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174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82095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0713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84139" y="180292"/>
                <a:ext cx="8766670" cy="810309"/>
                <a:chOff x="181212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81212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59" y="3015512"/>
            <a:ext cx="2384396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93234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165443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32379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des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9207</TotalTime>
  <Words>2406</Words>
  <PresentationFormat>Personnalisé</PresentationFormat>
  <Paragraphs>465</Paragraphs>
  <Slides>74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74</vt:i4>
      </vt:variant>
    </vt:vector>
  </HeadingPairs>
  <TitlesOfParts>
    <vt:vector size="84" baseType="lpstr">
      <vt:lpstr>Dosis Bold</vt:lpstr>
      <vt:lpstr>Dosis</vt:lpstr>
      <vt:lpstr>Calibri</vt:lpstr>
      <vt:lpstr>Cambria</vt:lpstr>
      <vt:lpstr>Arial</vt:lpstr>
      <vt:lpstr>Carelia</vt:lpstr>
      <vt:lpstr>Calibri </vt:lpstr>
      <vt:lpstr>1_Office Theme</vt:lpstr>
      <vt:lpstr>2_Office Theme</vt:lpstr>
      <vt:lpstr>3_Office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2025-08-16T09:15:53Z</dcterms:modified>
</cp:coreProperties>
</file>