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17917f772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17917f772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37b501295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37b501295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37b50129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37b50129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37b501295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37b501295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37b501295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37b501295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37b501295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37b501295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37b50129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37b50129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37b501295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37b501295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37b501295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37b501295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37b501295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37b501295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37b501295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37b501295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7917f772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7917f772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37b501295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37b501295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37b501295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37b501295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E599"/>
        </a:soli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pic>
        <p:nvPicPr>
          <p:cNvPr descr="bg-yellow.png" id="11" name="Google Shape;11;p2"/>
          <p:cNvPicPr preferRelativeResize="0"/>
          <p:nvPr/>
        </p:nvPicPr>
        <p:blipFill>
          <a:blip r:embed="rId2">
            <a:alphaModFix/>
          </a:blip>
          <a:stretch>
            <a:fillRect/>
          </a:stretch>
        </p:blipFill>
        <p:spPr>
          <a:xfrm>
            <a:off x="0" y="202"/>
            <a:ext cx="9144000" cy="5143097"/>
          </a:xfrm>
          <a:prstGeom prst="rect">
            <a:avLst/>
          </a:prstGeom>
          <a:noFill/>
          <a:ln>
            <a:noFill/>
          </a:ln>
        </p:spPr>
      </p:pic>
      <p:sp>
        <p:nvSpPr>
          <p:cNvPr id="12" name="Google Shape;12;p2"/>
          <p:cNvSpPr/>
          <p:nvPr/>
        </p:nvSpPr>
        <p:spPr>
          <a:xfrm>
            <a:off x="133050" y="145775"/>
            <a:ext cx="8877900" cy="4858800"/>
          </a:xfrm>
          <a:prstGeom prst="rect">
            <a:avLst/>
          </a:prstGeom>
          <a:no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 name="Google Shape;13;p2"/>
          <p:cNvCxnSpPr/>
          <p:nvPr/>
        </p:nvCxnSpPr>
        <p:spPr>
          <a:xfrm rot="10800000">
            <a:off x="4572000" y="50"/>
            <a:ext cx="0" cy="5150400"/>
          </a:xfrm>
          <a:prstGeom prst="straightConnector1">
            <a:avLst/>
          </a:prstGeom>
          <a:noFill/>
          <a:ln cap="flat" cmpd="sng" w="9525">
            <a:solidFill>
              <a:srgbClr val="FFF2CC"/>
            </a:solidFill>
            <a:prstDash val="solid"/>
            <a:round/>
            <a:headEnd len="med" w="med" type="none"/>
            <a:tailEnd len="med" w="med" type="none"/>
          </a:ln>
        </p:spPr>
      </p:cxnSp>
      <p:cxnSp>
        <p:nvCxnSpPr>
          <p:cNvPr id="14" name="Google Shape;14;p2"/>
          <p:cNvCxnSpPr/>
          <p:nvPr/>
        </p:nvCxnSpPr>
        <p:spPr>
          <a:xfrm>
            <a:off x="13875" y="2575250"/>
            <a:ext cx="9120900" cy="0"/>
          </a:xfrm>
          <a:prstGeom prst="straightConnector1">
            <a:avLst/>
          </a:prstGeom>
          <a:noFill/>
          <a:ln cap="flat" cmpd="sng" w="9525">
            <a:solidFill>
              <a:srgbClr val="FFF2CC"/>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con título 1">
  <p:cSld name="TITLE_1">
    <p:bg>
      <p:bgPr>
        <a:solidFill>
          <a:srgbClr val="FFE599"/>
        </a:solidFill>
      </p:bgPr>
    </p:bg>
    <p:spTree>
      <p:nvGrpSpPr>
        <p:cNvPr id="15" name="Shape 15"/>
        <p:cNvGrpSpPr/>
        <p:nvPr/>
      </p:nvGrpSpPr>
      <p:grpSpPr>
        <a:xfrm>
          <a:off x="0" y="0"/>
          <a:ext cx="0" cy="0"/>
          <a:chOff x="0" y="0"/>
          <a:chExt cx="0" cy="0"/>
        </a:xfrm>
      </p:grpSpPr>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pic>
        <p:nvPicPr>
          <p:cNvPr descr="1.jpg" id="17" name="Google Shape;17;p3"/>
          <p:cNvPicPr preferRelativeResize="0"/>
          <p:nvPr/>
        </p:nvPicPr>
        <p:blipFill>
          <a:blip r:embed="rId2">
            <a:alphaModFix/>
          </a:blip>
          <a:stretch>
            <a:fillRect/>
          </a:stretch>
        </p:blipFill>
        <p:spPr>
          <a:xfrm>
            <a:off x="0" y="202"/>
            <a:ext cx="9144000" cy="5143097"/>
          </a:xfrm>
          <a:prstGeom prst="rect">
            <a:avLst/>
          </a:prstGeom>
          <a:noFill/>
          <a:ln>
            <a:noFill/>
          </a:ln>
        </p:spPr>
      </p:pic>
      <p:pic>
        <p:nvPicPr>
          <p:cNvPr descr="bg-yellow.png" id="18" name="Google Shape;18;p3"/>
          <p:cNvPicPr preferRelativeResize="0"/>
          <p:nvPr/>
        </p:nvPicPr>
        <p:blipFill>
          <a:blip r:embed="rId3">
            <a:alphaModFix/>
          </a:blip>
          <a:stretch>
            <a:fillRect/>
          </a:stretch>
        </p:blipFill>
        <p:spPr>
          <a:xfrm>
            <a:off x="0" y="202"/>
            <a:ext cx="9144000" cy="51430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bg>
      <p:bgPr>
        <a:solidFill>
          <a:srgbClr val="FFBE00"/>
        </a:solidFill>
      </p:bgPr>
    </p:bg>
    <p:spTree>
      <p:nvGrpSpPr>
        <p:cNvPr id="19" name="Shape 19"/>
        <p:cNvGrpSpPr/>
        <p:nvPr/>
      </p:nvGrpSpPr>
      <p:grpSpPr>
        <a:xfrm>
          <a:off x="0" y="0"/>
          <a:ext cx="0" cy="0"/>
          <a:chOff x="0" y="0"/>
          <a:chExt cx="0" cy="0"/>
        </a:xfrm>
      </p:grpSpPr>
      <p:pic>
        <p:nvPicPr>
          <p:cNvPr descr="bg-yellow.png" id="20" name="Google Shape;20;p4"/>
          <p:cNvPicPr preferRelativeResize="0"/>
          <p:nvPr/>
        </p:nvPicPr>
        <p:blipFill>
          <a:blip r:embed="rId2">
            <a:alphaModFix/>
          </a:blip>
          <a:stretch>
            <a:fillRect/>
          </a:stretch>
        </p:blipFill>
        <p:spPr>
          <a:xfrm>
            <a:off x="0" y="202"/>
            <a:ext cx="9144000" cy="5143097"/>
          </a:xfrm>
          <a:prstGeom prst="rect">
            <a:avLst/>
          </a:prstGeom>
          <a:noFill/>
          <a:ln>
            <a:noFill/>
          </a:ln>
        </p:spPr>
      </p:pic>
      <p:sp>
        <p:nvSpPr>
          <p:cNvPr id="21" name="Google Shape;21;p4"/>
          <p:cNvSpPr/>
          <p:nvPr/>
        </p:nvSpPr>
        <p:spPr>
          <a:xfrm>
            <a:off x="133050" y="145775"/>
            <a:ext cx="8877900" cy="4858800"/>
          </a:xfrm>
          <a:prstGeom prst="rect">
            <a:avLst/>
          </a:prstGeom>
          <a:no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 name="Google Shape;22;p4"/>
          <p:cNvCxnSpPr/>
          <p:nvPr/>
        </p:nvCxnSpPr>
        <p:spPr>
          <a:xfrm rot="10800000">
            <a:off x="4572000" y="50"/>
            <a:ext cx="0" cy="5150400"/>
          </a:xfrm>
          <a:prstGeom prst="straightConnector1">
            <a:avLst/>
          </a:prstGeom>
          <a:noFill/>
          <a:ln cap="flat" cmpd="sng" w="9525">
            <a:solidFill>
              <a:srgbClr val="FFE599"/>
            </a:solidFill>
            <a:prstDash val="solid"/>
            <a:round/>
            <a:headEnd len="med" w="med" type="none"/>
            <a:tailEnd len="med" w="med" type="none"/>
          </a:ln>
        </p:spPr>
      </p:cxnSp>
      <p:cxnSp>
        <p:nvCxnSpPr>
          <p:cNvPr id="23" name="Google Shape;23;p4"/>
          <p:cNvCxnSpPr/>
          <p:nvPr/>
        </p:nvCxnSpPr>
        <p:spPr>
          <a:xfrm>
            <a:off x="13875" y="2575250"/>
            <a:ext cx="9120900" cy="0"/>
          </a:xfrm>
          <a:prstGeom prst="straightConnector1">
            <a:avLst/>
          </a:prstGeom>
          <a:noFill/>
          <a:ln cap="flat" cmpd="sng" w="9525">
            <a:solidFill>
              <a:srgbClr val="FFE599"/>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1">
  <p:cSld name="CUSTOM_3">
    <p:bg>
      <p:bgPr>
        <a:solidFill>
          <a:srgbClr val="FFBE00"/>
        </a:solidFill>
      </p:bgPr>
    </p:bg>
    <p:spTree>
      <p:nvGrpSpPr>
        <p:cNvPr id="24" name="Shape 24"/>
        <p:cNvGrpSpPr/>
        <p:nvPr/>
      </p:nvGrpSpPr>
      <p:grpSpPr>
        <a:xfrm>
          <a:off x="0" y="0"/>
          <a:ext cx="0" cy="0"/>
          <a:chOff x="0" y="0"/>
          <a:chExt cx="0" cy="0"/>
        </a:xfrm>
      </p:grpSpPr>
      <p:pic>
        <p:nvPicPr>
          <p:cNvPr descr="bg-yellow.png" id="25" name="Google Shape;25;p5"/>
          <p:cNvPicPr preferRelativeResize="0"/>
          <p:nvPr/>
        </p:nvPicPr>
        <p:blipFill>
          <a:blip r:embed="rId2">
            <a:alphaModFix/>
          </a:blip>
          <a:stretch>
            <a:fillRect/>
          </a:stretch>
        </p:blipFill>
        <p:spPr>
          <a:xfrm>
            <a:off x="0" y="202"/>
            <a:ext cx="9144000" cy="5143097"/>
          </a:xfrm>
          <a:prstGeom prst="rect">
            <a:avLst/>
          </a:prstGeom>
          <a:noFill/>
          <a:ln>
            <a:noFill/>
          </a:ln>
        </p:spPr>
      </p:pic>
      <p:sp>
        <p:nvSpPr>
          <p:cNvPr id="26" name="Google Shape;26;p5"/>
          <p:cNvSpPr/>
          <p:nvPr/>
        </p:nvSpPr>
        <p:spPr>
          <a:xfrm>
            <a:off x="133050" y="145775"/>
            <a:ext cx="8877900" cy="4858800"/>
          </a:xfrm>
          <a:prstGeom prst="rect">
            <a:avLst/>
          </a:prstGeom>
          <a:no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 name="Google Shape;27;p5"/>
          <p:cNvCxnSpPr/>
          <p:nvPr/>
        </p:nvCxnSpPr>
        <p:spPr>
          <a:xfrm rot="10800000">
            <a:off x="4572000" y="50"/>
            <a:ext cx="0" cy="5150400"/>
          </a:xfrm>
          <a:prstGeom prst="straightConnector1">
            <a:avLst/>
          </a:prstGeom>
          <a:noFill/>
          <a:ln cap="flat" cmpd="sng" w="9525">
            <a:solidFill>
              <a:srgbClr val="FFE599"/>
            </a:solidFill>
            <a:prstDash val="solid"/>
            <a:round/>
            <a:headEnd len="med" w="med" type="none"/>
            <a:tailEnd len="med" w="med" type="none"/>
          </a:ln>
        </p:spPr>
      </p:cxnSp>
      <p:cxnSp>
        <p:nvCxnSpPr>
          <p:cNvPr id="28" name="Google Shape;28;p5"/>
          <p:cNvCxnSpPr/>
          <p:nvPr/>
        </p:nvCxnSpPr>
        <p:spPr>
          <a:xfrm>
            <a:off x="13875" y="2575250"/>
            <a:ext cx="9120900" cy="0"/>
          </a:xfrm>
          <a:prstGeom prst="straightConnector1">
            <a:avLst/>
          </a:prstGeom>
          <a:noFill/>
          <a:ln cap="flat" cmpd="sng" w="9525">
            <a:solidFill>
              <a:srgbClr val="FFE599"/>
            </a:solidFill>
            <a:prstDash val="solid"/>
            <a:round/>
            <a:headEnd len="med" w="med" type="none"/>
            <a:tailEnd len="med" w="med" type="none"/>
          </a:ln>
        </p:spPr>
      </p:cxnSp>
      <p:pic>
        <p:nvPicPr>
          <p:cNvPr descr="O9FG4R1-2.png" id="29" name="Google Shape;29;p5"/>
          <p:cNvPicPr preferRelativeResize="0"/>
          <p:nvPr/>
        </p:nvPicPr>
        <p:blipFill>
          <a:blip r:embed="rId3">
            <a:alphaModFix/>
          </a:blip>
          <a:stretch>
            <a:fillRect/>
          </a:stretch>
        </p:blipFill>
        <p:spPr>
          <a:xfrm>
            <a:off x="444425" y="145850"/>
            <a:ext cx="8255140" cy="48587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bg>
      <p:bgPr>
        <a:solidFill>
          <a:srgbClr val="0031FF"/>
        </a:solidFill>
      </p:bgPr>
    </p:bg>
    <p:spTree>
      <p:nvGrpSpPr>
        <p:cNvPr id="30" name="Shape 30"/>
        <p:cNvGrpSpPr/>
        <p:nvPr/>
      </p:nvGrpSpPr>
      <p:grpSpPr>
        <a:xfrm>
          <a:off x="0" y="0"/>
          <a:ext cx="0" cy="0"/>
          <a:chOff x="0" y="0"/>
          <a:chExt cx="0" cy="0"/>
        </a:xfrm>
      </p:grpSpPr>
      <p:pic>
        <p:nvPicPr>
          <p:cNvPr descr="bg-blue.png" id="31" name="Google Shape;31;p6"/>
          <p:cNvPicPr preferRelativeResize="0"/>
          <p:nvPr/>
        </p:nvPicPr>
        <p:blipFill>
          <a:blip r:embed="rId2">
            <a:alphaModFix/>
          </a:blip>
          <a:stretch>
            <a:fillRect/>
          </a:stretch>
        </p:blipFill>
        <p:spPr>
          <a:xfrm>
            <a:off x="0" y="202"/>
            <a:ext cx="9144000" cy="5143097"/>
          </a:xfrm>
          <a:prstGeom prst="rect">
            <a:avLst/>
          </a:prstGeom>
          <a:noFill/>
          <a:ln>
            <a:noFill/>
          </a:ln>
        </p:spPr>
      </p:pic>
      <p:sp>
        <p:nvSpPr>
          <p:cNvPr id="32" name="Google Shape;32;p6"/>
          <p:cNvSpPr/>
          <p:nvPr/>
        </p:nvSpPr>
        <p:spPr>
          <a:xfrm>
            <a:off x="133050" y="145775"/>
            <a:ext cx="8877900" cy="4858800"/>
          </a:xfrm>
          <a:prstGeom prst="rect">
            <a:avLst/>
          </a:prstGeom>
          <a:noFill/>
          <a:ln cap="flat" cmpd="sng" w="9525">
            <a:solidFill>
              <a:srgbClr val="0022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 name="Google Shape;33;p6"/>
          <p:cNvCxnSpPr/>
          <p:nvPr/>
        </p:nvCxnSpPr>
        <p:spPr>
          <a:xfrm rot="10800000">
            <a:off x="4572000" y="50"/>
            <a:ext cx="0" cy="5150400"/>
          </a:xfrm>
          <a:prstGeom prst="straightConnector1">
            <a:avLst/>
          </a:prstGeom>
          <a:noFill/>
          <a:ln cap="flat" cmpd="sng" w="9525">
            <a:solidFill>
              <a:srgbClr val="0022B2"/>
            </a:solidFill>
            <a:prstDash val="solid"/>
            <a:round/>
            <a:headEnd len="med" w="med" type="none"/>
            <a:tailEnd len="med" w="med" type="none"/>
          </a:ln>
        </p:spPr>
      </p:cxnSp>
      <p:cxnSp>
        <p:nvCxnSpPr>
          <p:cNvPr id="34" name="Google Shape;34;p6"/>
          <p:cNvCxnSpPr/>
          <p:nvPr/>
        </p:nvCxnSpPr>
        <p:spPr>
          <a:xfrm>
            <a:off x="13875" y="2575250"/>
            <a:ext cx="9120900" cy="0"/>
          </a:xfrm>
          <a:prstGeom prst="straightConnector1">
            <a:avLst/>
          </a:prstGeom>
          <a:noFill/>
          <a:ln cap="flat" cmpd="sng" w="9525">
            <a:solidFill>
              <a:srgbClr val="0022B2"/>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1">
  <p:cSld name="CUSTOM_1_1">
    <p:bg>
      <p:bgPr>
        <a:solidFill>
          <a:srgbClr val="0031FF"/>
        </a:solidFill>
      </p:bgPr>
    </p:bg>
    <p:spTree>
      <p:nvGrpSpPr>
        <p:cNvPr id="35" name="Shape 3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bg>
      <p:bgPr>
        <a:solidFill>
          <a:srgbClr val="0022B2"/>
        </a:solidFill>
      </p:bgPr>
    </p:bg>
    <p:spTree>
      <p:nvGrpSpPr>
        <p:cNvPr id="36" name="Shape 36"/>
        <p:cNvGrpSpPr/>
        <p:nvPr/>
      </p:nvGrpSpPr>
      <p:grpSpPr>
        <a:xfrm>
          <a:off x="0" y="0"/>
          <a:ext cx="0" cy="0"/>
          <a:chOff x="0" y="0"/>
          <a:chExt cx="0" cy="0"/>
        </a:xfrm>
      </p:grpSpPr>
      <p:pic>
        <p:nvPicPr>
          <p:cNvPr descr="bg-blue.png" id="37" name="Google Shape;37;p8"/>
          <p:cNvPicPr preferRelativeResize="0"/>
          <p:nvPr/>
        </p:nvPicPr>
        <p:blipFill>
          <a:blip r:embed="rId2">
            <a:alphaModFix/>
          </a:blip>
          <a:stretch>
            <a:fillRect/>
          </a:stretch>
        </p:blipFill>
        <p:spPr>
          <a:xfrm>
            <a:off x="0" y="202"/>
            <a:ext cx="9144000" cy="5143097"/>
          </a:xfrm>
          <a:prstGeom prst="rect">
            <a:avLst/>
          </a:prstGeom>
          <a:noFill/>
          <a:ln>
            <a:noFill/>
          </a:ln>
        </p:spPr>
      </p:pic>
      <p:sp>
        <p:nvSpPr>
          <p:cNvPr id="38" name="Google Shape;38;p8"/>
          <p:cNvSpPr/>
          <p:nvPr/>
        </p:nvSpPr>
        <p:spPr>
          <a:xfrm>
            <a:off x="133050" y="145775"/>
            <a:ext cx="8877900" cy="4858800"/>
          </a:xfrm>
          <a:prstGeom prst="rect">
            <a:avLst/>
          </a:prstGeom>
          <a:noFill/>
          <a:ln cap="flat" cmpd="sng" w="9525">
            <a:solidFill>
              <a:srgbClr val="0031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8"/>
          <p:cNvCxnSpPr/>
          <p:nvPr/>
        </p:nvCxnSpPr>
        <p:spPr>
          <a:xfrm rot="10800000">
            <a:off x="4572000" y="50"/>
            <a:ext cx="0" cy="5150400"/>
          </a:xfrm>
          <a:prstGeom prst="straightConnector1">
            <a:avLst/>
          </a:prstGeom>
          <a:noFill/>
          <a:ln cap="flat" cmpd="sng" w="9525">
            <a:solidFill>
              <a:srgbClr val="0031FF"/>
            </a:solidFill>
            <a:prstDash val="solid"/>
            <a:round/>
            <a:headEnd len="med" w="med" type="none"/>
            <a:tailEnd len="med" w="med" type="none"/>
          </a:ln>
        </p:spPr>
      </p:cxnSp>
      <p:cxnSp>
        <p:nvCxnSpPr>
          <p:cNvPr id="40" name="Google Shape;40;p8"/>
          <p:cNvCxnSpPr/>
          <p:nvPr/>
        </p:nvCxnSpPr>
        <p:spPr>
          <a:xfrm>
            <a:off x="13875" y="2575250"/>
            <a:ext cx="9120900" cy="0"/>
          </a:xfrm>
          <a:prstGeom prst="straightConnector1">
            <a:avLst/>
          </a:prstGeom>
          <a:noFill/>
          <a:ln cap="flat" cmpd="sng" w="9525">
            <a:solidFill>
              <a:srgbClr val="0031FF"/>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creativecommons.org/licenses/by/4.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s://slidesppt.com" TargetMode="External"/><Relationship Id="rId4" Type="http://schemas.openxmlformats.org/officeDocument/2006/relationships/hyperlink" Target="http://www.vectorsmarket.com/" TargetMode="External"/><Relationship Id="rId11" Type="http://schemas.openxmlformats.org/officeDocument/2006/relationships/hyperlink" Target="https://slidesppt.com/traveling-presentation-template/" TargetMode="External"/><Relationship Id="rId10" Type="http://schemas.openxmlformats.org/officeDocument/2006/relationships/hyperlink" Target="https://www.google.com/fonts/" TargetMode="External"/><Relationship Id="rId9" Type="http://schemas.openxmlformats.org/officeDocument/2006/relationships/hyperlink" Target="http://www.gratisography.com" TargetMode="External"/><Relationship Id="rId5" Type="http://schemas.openxmlformats.org/officeDocument/2006/relationships/hyperlink" Target="http://www.freepik.es/fotos-vectores-gratis/personas" TargetMode="External"/><Relationship Id="rId6" Type="http://schemas.openxmlformats.org/officeDocument/2006/relationships/hyperlink" Target="http://www.freepik.es/fotos-vectores-gratis/viajes" TargetMode="External"/><Relationship Id="rId7" Type="http://schemas.openxmlformats.org/officeDocument/2006/relationships/hyperlink" Target="https://www.vecteezy.com/vector-art/87131-vintage-postcard-vector" TargetMode="External"/><Relationship Id="rId8" Type="http://schemas.openxmlformats.org/officeDocument/2006/relationships/hyperlink" Target="https://upload.wikimedia.org/wikipedia/commons/5/53/VWKombi@theBeach(byCarolineGutman).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4.jpg"/><Relationship Id="rId5"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9"/>
          <p:cNvSpPr/>
          <p:nvPr/>
        </p:nvSpPr>
        <p:spPr>
          <a:xfrm>
            <a:off x="971775" y="2464167"/>
            <a:ext cx="8183800" cy="2679325"/>
          </a:xfrm>
          <a:custGeom>
            <a:rect b="b" l="l" r="r" t="t"/>
            <a:pathLst>
              <a:path extrusionOk="0" h="107173" w="327352">
                <a:moveTo>
                  <a:pt x="0" y="107173"/>
                </a:moveTo>
                <a:lnTo>
                  <a:pt x="326796" y="0"/>
                </a:lnTo>
                <a:lnTo>
                  <a:pt x="327352" y="107173"/>
                </a:lnTo>
                <a:close/>
              </a:path>
            </a:pathLst>
          </a:custGeom>
          <a:solidFill>
            <a:srgbClr val="0022B2"/>
          </a:solidFill>
          <a:ln>
            <a:noFill/>
          </a:ln>
        </p:spPr>
      </p:sp>
      <p:sp>
        <p:nvSpPr>
          <p:cNvPr id="46" name="Google Shape;46;p9"/>
          <p:cNvSpPr/>
          <p:nvPr/>
        </p:nvSpPr>
        <p:spPr>
          <a:xfrm>
            <a:off x="673300" y="470375"/>
            <a:ext cx="8473683" cy="4673023"/>
          </a:xfrm>
          <a:custGeom>
            <a:rect b="b" l="l" r="r" t="t"/>
            <a:pathLst>
              <a:path extrusionOk="0" h="206087" w="344774">
                <a:moveTo>
                  <a:pt x="0" y="206087"/>
                </a:moveTo>
                <a:lnTo>
                  <a:pt x="228576" y="0"/>
                </a:lnTo>
                <a:lnTo>
                  <a:pt x="344704" y="69"/>
                </a:lnTo>
                <a:lnTo>
                  <a:pt x="344774" y="126470"/>
                </a:lnTo>
                <a:lnTo>
                  <a:pt x="72467" y="205809"/>
                </a:lnTo>
              </a:path>
            </a:pathLst>
          </a:custGeom>
          <a:solidFill>
            <a:srgbClr val="FFE599"/>
          </a:solidFill>
          <a:ln>
            <a:noFill/>
          </a:ln>
        </p:spPr>
      </p:sp>
      <p:sp>
        <p:nvSpPr>
          <p:cNvPr id="47" name="Google Shape;47;p9"/>
          <p:cNvSpPr/>
          <p:nvPr/>
        </p:nvSpPr>
        <p:spPr>
          <a:xfrm>
            <a:off x="527550" y="-1725"/>
            <a:ext cx="8619350" cy="5152175"/>
          </a:xfrm>
          <a:custGeom>
            <a:rect b="b" l="l" r="r" t="t"/>
            <a:pathLst>
              <a:path extrusionOk="0" h="206087" w="344774">
                <a:moveTo>
                  <a:pt x="0" y="206087"/>
                </a:moveTo>
                <a:lnTo>
                  <a:pt x="228576" y="0"/>
                </a:lnTo>
                <a:lnTo>
                  <a:pt x="344704" y="69"/>
                </a:lnTo>
                <a:lnTo>
                  <a:pt x="344774" y="126470"/>
                </a:lnTo>
                <a:lnTo>
                  <a:pt x="72467" y="205809"/>
                </a:lnTo>
              </a:path>
            </a:pathLst>
          </a:custGeom>
          <a:solidFill>
            <a:srgbClr val="FFFFFF"/>
          </a:solidFill>
          <a:ln>
            <a:noFill/>
          </a:ln>
        </p:spPr>
      </p:sp>
      <p:pic>
        <p:nvPicPr>
          <p:cNvPr descr="Sin-título-2.png" id="48" name="Google Shape;48;p9"/>
          <p:cNvPicPr preferRelativeResize="0"/>
          <p:nvPr/>
        </p:nvPicPr>
        <p:blipFill>
          <a:blip r:embed="rId3">
            <a:alphaModFix/>
          </a:blip>
          <a:stretch>
            <a:fillRect/>
          </a:stretch>
        </p:blipFill>
        <p:spPr>
          <a:xfrm>
            <a:off x="1388500" y="256675"/>
            <a:ext cx="2118550" cy="4560422"/>
          </a:xfrm>
          <a:prstGeom prst="rect">
            <a:avLst/>
          </a:prstGeom>
          <a:noFill/>
          <a:ln>
            <a:noFill/>
          </a:ln>
        </p:spPr>
      </p:pic>
      <p:sp>
        <p:nvSpPr>
          <p:cNvPr id="49" name="Google Shape;49;p9"/>
          <p:cNvSpPr txBox="1"/>
          <p:nvPr/>
        </p:nvSpPr>
        <p:spPr>
          <a:xfrm>
            <a:off x="2790625" y="2147233"/>
            <a:ext cx="6901200" cy="68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5000">
                <a:solidFill>
                  <a:srgbClr val="0022B2"/>
                </a:solidFill>
                <a:latin typeface="Hammersmith One"/>
                <a:ea typeface="Hammersmith One"/>
                <a:cs typeface="Hammersmith One"/>
                <a:sym typeface="Hammersmith One"/>
              </a:rPr>
              <a:t>Traveling</a:t>
            </a:r>
            <a:endParaRPr b="1" sz="5000">
              <a:solidFill>
                <a:srgbClr val="0022B2"/>
              </a:solidFill>
              <a:latin typeface="Hammersmith One"/>
              <a:ea typeface="Hammersmith One"/>
              <a:cs typeface="Hammersmith One"/>
              <a:sym typeface="Hammersmith One"/>
            </a:endParaRPr>
          </a:p>
        </p:txBody>
      </p:sp>
      <p:pic>
        <p:nvPicPr>
          <p:cNvPr descr="ticket-1.png" id="50" name="Google Shape;50;p9"/>
          <p:cNvPicPr preferRelativeResize="0"/>
          <p:nvPr/>
        </p:nvPicPr>
        <p:blipFill>
          <a:blip r:embed="rId4">
            <a:alphaModFix/>
          </a:blip>
          <a:stretch>
            <a:fillRect/>
          </a:stretch>
        </p:blipFill>
        <p:spPr>
          <a:xfrm>
            <a:off x="5747890" y="1068783"/>
            <a:ext cx="986563" cy="986566"/>
          </a:xfrm>
          <a:prstGeom prst="rect">
            <a:avLst/>
          </a:prstGeom>
          <a:noFill/>
          <a:ln>
            <a:noFill/>
          </a:ln>
        </p:spPr>
      </p:pic>
      <p:sp>
        <p:nvSpPr>
          <p:cNvPr id="51" name="Google Shape;51;p9"/>
          <p:cNvSpPr txBox="1"/>
          <p:nvPr/>
        </p:nvSpPr>
        <p:spPr>
          <a:xfrm>
            <a:off x="3976525" y="2696377"/>
            <a:ext cx="4529400" cy="42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s" sz="1050">
                <a:solidFill>
                  <a:schemeClr val="accent2"/>
                </a:solidFill>
                <a:latin typeface="Oxygen"/>
                <a:ea typeface="Oxygen"/>
                <a:cs typeface="Oxygen"/>
                <a:sym typeface="Oxygen"/>
              </a:rPr>
              <a:t>Integer volutpat tempor</a:t>
            </a:r>
            <a:endParaRPr i="1">
              <a:solidFill>
                <a:schemeClr val="accent2"/>
              </a:solidFill>
              <a:latin typeface="Oxygen"/>
              <a:ea typeface="Oxygen"/>
              <a:cs typeface="Oxygen"/>
              <a:sym typeface="Oxygen"/>
            </a:endParaRPr>
          </a:p>
        </p:txBody>
      </p:sp>
      <p:sp>
        <p:nvSpPr>
          <p:cNvPr id="52" name="Google Shape;52;p9"/>
          <p:cNvSpPr txBox="1"/>
          <p:nvPr/>
        </p:nvSpPr>
        <p:spPr>
          <a:xfrm>
            <a:off x="3001650" y="-47175"/>
            <a:ext cx="3140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0022B2"/>
                </a:solidFill>
                <a:highlight>
                  <a:srgbClr val="FFFFFF"/>
                </a:highlight>
                <a:latin typeface="Oxygen"/>
                <a:ea typeface="Oxygen"/>
                <a:cs typeface="Oxygen"/>
                <a:sym typeface="Oxygen"/>
              </a:rPr>
              <a:t>www.yourtravelwebsite.com  </a:t>
            </a:r>
            <a:endParaRPr sz="1000">
              <a:solidFill>
                <a:srgbClr val="0022B2"/>
              </a:solidFill>
              <a:highlight>
                <a:srgbClr val="FFFFFF"/>
              </a:highlight>
              <a:latin typeface="Oxygen"/>
              <a:ea typeface="Oxygen"/>
              <a:cs typeface="Oxygen"/>
              <a:sym typeface="Oxygen"/>
            </a:endParaRPr>
          </a:p>
        </p:txBody>
      </p:sp>
      <p:sp>
        <p:nvSpPr>
          <p:cNvPr id="53" name="Google Shape;53;p9"/>
          <p:cNvSpPr/>
          <p:nvPr/>
        </p:nvSpPr>
        <p:spPr>
          <a:xfrm>
            <a:off x="4440150" y="4851950"/>
            <a:ext cx="263700" cy="26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4" name="Google Shape;54;p9"/>
          <p:cNvSpPr txBox="1"/>
          <p:nvPr/>
        </p:nvSpPr>
        <p:spPr>
          <a:xfrm>
            <a:off x="4440150" y="4893474"/>
            <a:ext cx="263700" cy="1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22B2"/>
                </a:solidFill>
                <a:latin typeface="Oxygen"/>
                <a:ea typeface="Oxygen"/>
                <a:cs typeface="Oxygen"/>
                <a:sym typeface="Oxygen"/>
              </a:rPr>
              <a:t>#</a:t>
            </a:r>
            <a:endParaRPr>
              <a:solidFill>
                <a:srgbClr val="0022B2"/>
              </a:solidFill>
              <a:latin typeface="Oxygen"/>
              <a:ea typeface="Oxygen"/>
              <a:cs typeface="Oxygen"/>
              <a:sym typeface="Oxyge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8"/>
          <p:cNvSpPr/>
          <p:nvPr/>
        </p:nvSpPr>
        <p:spPr>
          <a:xfrm>
            <a:off x="0" y="0"/>
            <a:ext cx="4583700" cy="5143500"/>
          </a:xfrm>
          <a:prstGeom prst="rect">
            <a:avLst/>
          </a:prstGeom>
          <a:solidFill>
            <a:srgbClr val="002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222" name="Google Shape;222;p18"/>
          <p:cNvSpPr txBox="1"/>
          <p:nvPr/>
        </p:nvSpPr>
        <p:spPr>
          <a:xfrm>
            <a:off x="257315" y="1646225"/>
            <a:ext cx="393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800">
                <a:solidFill>
                  <a:srgbClr val="FFBE00"/>
                </a:solidFill>
                <a:latin typeface="Oxygen"/>
                <a:ea typeface="Oxygen"/>
                <a:cs typeface="Oxygen"/>
                <a:sym typeface="Oxygen"/>
              </a:rPr>
              <a:t>IPHONE Demo</a:t>
            </a:r>
            <a:endParaRPr b="1" sz="3800">
              <a:solidFill>
                <a:srgbClr val="FFBE00"/>
              </a:solidFill>
              <a:latin typeface="Oxygen"/>
              <a:ea typeface="Oxygen"/>
              <a:cs typeface="Oxygen"/>
              <a:sym typeface="Oxygen"/>
            </a:endParaRPr>
          </a:p>
        </p:txBody>
      </p:sp>
      <p:sp>
        <p:nvSpPr>
          <p:cNvPr id="223" name="Google Shape;223;p18"/>
          <p:cNvSpPr txBox="1"/>
          <p:nvPr/>
        </p:nvSpPr>
        <p:spPr>
          <a:xfrm>
            <a:off x="292026" y="2358500"/>
            <a:ext cx="34425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FFFFFF"/>
                </a:solidFill>
                <a:latin typeface="Oxygen"/>
                <a:ea typeface="Oxygen"/>
                <a:cs typeface="Oxygen"/>
                <a:sym typeface="Oxygen"/>
              </a:rPr>
              <a:t>Lorem ipsum dolor sit amet, consectetur adipiscing elit. Aliquam libero tortor, viverra eu rhoncus quis, vehicula ac lorem. Quisque vulputate lectus nibh, sed dictum diam rhoncus a. Sed in lacus et tortor condimentum dapibus. Fusce facilisis felis porta mi aliquam pretium. </a:t>
            </a:r>
            <a:endParaRPr sz="1000">
              <a:solidFill>
                <a:srgbClr val="FFFFFF"/>
              </a:solidFill>
              <a:latin typeface="Oxygen"/>
              <a:ea typeface="Oxygen"/>
              <a:cs typeface="Oxygen"/>
              <a:sym typeface="Oxygen"/>
            </a:endParaRPr>
          </a:p>
        </p:txBody>
      </p:sp>
      <p:pic>
        <p:nvPicPr>
          <p:cNvPr descr="ipone copia.png" id="224" name="Google Shape;224;p18"/>
          <p:cNvPicPr preferRelativeResize="0"/>
          <p:nvPr/>
        </p:nvPicPr>
        <p:blipFill>
          <a:blip r:embed="rId3">
            <a:alphaModFix/>
          </a:blip>
          <a:stretch>
            <a:fillRect/>
          </a:stretch>
        </p:blipFill>
        <p:spPr>
          <a:xfrm>
            <a:off x="5983146" y="904822"/>
            <a:ext cx="1645100" cy="3227150"/>
          </a:xfrm>
          <a:prstGeom prst="rect">
            <a:avLst/>
          </a:prstGeom>
          <a:noFill/>
          <a:ln>
            <a:noFill/>
          </a:ln>
        </p:spPr>
      </p:pic>
      <p:sp>
        <p:nvSpPr>
          <p:cNvPr id="225" name="Google Shape;225;p18"/>
          <p:cNvSpPr/>
          <p:nvPr/>
        </p:nvSpPr>
        <p:spPr>
          <a:xfrm>
            <a:off x="6184125" y="1451575"/>
            <a:ext cx="1252800" cy="2140800"/>
          </a:xfrm>
          <a:prstGeom prst="rect">
            <a:avLst/>
          </a:prstGeom>
          <a:solidFill>
            <a:srgbClr val="000000">
              <a:alpha val="2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1.jpg" id="226" name="Google Shape;226;p18"/>
          <p:cNvPicPr preferRelativeResize="0"/>
          <p:nvPr/>
        </p:nvPicPr>
        <p:blipFill rotWithShape="1">
          <a:blip r:embed="rId4">
            <a:alphaModFix amt="50000"/>
          </a:blip>
          <a:srcRect b="6655" l="3794" r="65482" t="0"/>
          <a:stretch/>
        </p:blipFill>
        <p:spPr>
          <a:xfrm>
            <a:off x="6184125" y="1451575"/>
            <a:ext cx="1252802" cy="2140800"/>
          </a:xfrm>
          <a:prstGeom prst="rect">
            <a:avLst/>
          </a:prstGeom>
          <a:noFill/>
          <a:ln>
            <a:noFill/>
          </a:ln>
        </p:spPr>
      </p:pic>
      <p:sp>
        <p:nvSpPr>
          <p:cNvPr id="227" name="Google Shape;227;p18"/>
          <p:cNvSpPr/>
          <p:nvPr/>
        </p:nvSpPr>
        <p:spPr>
          <a:xfrm>
            <a:off x="6490875" y="2203550"/>
            <a:ext cx="629700" cy="6297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8"/>
          <p:cNvSpPr txBox="1"/>
          <p:nvPr/>
        </p:nvSpPr>
        <p:spPr>
          <a:xfrm>
            <a:off x="6348350" y="2256550"/>
            <a:ext cx="914700" cy="54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000">
                <a:solidFill>
                  <a:srgbClr val="FFFFFF"/>
                </a:solidFill>
                <a:latin typeface="Calibri"/>
                <a:ea typeface="Calibri"/>
                <a:cs typeface="Calibri"/>
                <a:sym typeface="Calibri"/>
              </a:rPr>
              <a:t>here your design</a:t>
            </a:r>
            <a:endParaRPr b="1" sz="1000">
              <a:solidFill>
                <a:srgbClr val="FFFFFF"/>
              </a:solidFill>
              <a:latin typeface="Calibri"/>
              <a:ea typeface="Calibri"/>
              <a:cs typeface="Calibri"/>
              <a:sym typeface="Calibri"/>
            </a:endParaRPr>
          </a:p>
        </p:txBody>
      </p:sp>
      <p:sp>
        <p:nvSpPr>
          <p:cNvPr id="229" name="Google Shape;229;p18"/>
          <p:cNvSpPr txBox="1"/>
          <p:nvPr/>
        </p:nvSpPr>
        <p:spPr>
          <a:xfrm>
            <a:off x="3001650" y="-47175"/>
            <a:ext cx="3140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0022B2"/>
                </a:solidFill>
                <a:highlight>
                  <a:srgbClr val="FFFFFF"/>
                </a:highlight>
                <a:latin typeface="Oxygen"/>
                <a:ea typeface="Oxygen"/>
                <a:cs typeface="Oxygen"/>
                <a:sym typeface="Oxygen"/>
              </a:rPr>
              <a:t>www.yourtravelwebsite.com  </a:t>
            </a:r>
            <a:endParaRPr sz="1000">
              <a:solidFill>
                <a:srgbClr val="0022B2"/>
              </a:solidFill>
              <a:highlight>
                <a:srgbClr val="FFFFFF"/>
              </a:highlight>
              <a:latin typeface="Oxygen"/>
              <a:ea typeface="Oxygen"/>
              <a:cs typeface="Oxygen"/>
              <a:sym typeface="Oxygen"/>
            </a:endParaRPr>
          </a:p>
        </p:txBody>
      </p:sp>
      <p:sp>
        <p:nvSpPr>
          <p:cNvPr id="230" name="Google Shape;230;p18"/>
          <p:cNvSpPr/>
          <p:nvPr/>
        </p:nvSpPr>
        <p:spPr>
          <a:xfrm>
            <a:off x="4440150" y="4851950"/>
            <a:ext cx="263700" cy="26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31" name="Google Shape;231;p18"/>
          <p:cNvSpPr txBox="1"/>
          <p:nvPr/>
        </p:nvSpPr>
        <p:spPr>
          <a:xfrm>
            <a:off x="4440150" y="4893474"/>
            <a:ext cx="263700" cy="1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22B2"/>
                </a:solidFill>
                <a:latin typeface="Oxygen"/>
                <a:ea typeface="Oxygen"/>
                <a:cs typeface="Oxygen"/>
                <a:sym typeface="Oxygen"/>
              </a:rPr>
              <a:t>#</a:t>
            </a:r>
            <a:endParaRPr>
              <a:solidFill>
                <a:srgbClr val="0022B2"/>
              </a:solidFill>
              <a:latin typeface="Oxygen"/>
              <a:ea typeface="Oxygen"/>
              <a:cs typeface="Oxygen"/>
              <a:sym typeface="Oxyge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9"/>
          <p:cNvSpPr/>
          <p:nvPr/>
        </p:nvSpPr>
        <p:spPr>
          <a:xfrm>
            <a:off x="4560425" y="0"/>
            <a:ext cx="4583700" cy="5143500"/>
          </a:xfrm>
          <a:prstGeom prst="rect">
            <a:avLst/>
          </a:prstGeom>
          <a:solidFill>
            <a:srgbClr val="002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237" name="Google Shape;237;p19"/>
          <p:cNvSpPr txBox="1"/>
          <p:nvPr/>
        </p:nvSpPr>
        <p:spPr>
          <a:xfrm>
            <a:off x="4817740" y="1646225"/>
            <a:ext cx="393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800">
                <a:solidFill>
                  <a:srgbClr val="FFBE00"/>
                </a:solidFill>
                <a:latin typeface="Oxygen"/>
                <a:ea typeface="Oxygen"/>
                <a:cs typeface="Oxygen"/>
                <a:sym typeface="Oxygen"/>
              </a:rPr>
              <a:t>TABLET Demo</a:t>
            </a:r>
            <a:endParaRPr b="1" sz="3800">
              <a:solidFill>
                <a:srgbClr val="FFBE00"/>
              </a:solidFill>
              <a:latin typeface="Oxygen"/>
              <a:ea typeface="Oxygen"/>
              <a:cs typeface="Oxygen"/>
              <a:sym typeface="Oxygen"/>
            </a:endParaRPr>
          </a:p>
        </p:txBody>
      </p:sp>
      <p:sp>
        <p:nvSpPr>
          <p:cNvPr id="238" name="Google Shape;238;p19"/>
          <p:cNvSpPr txBox="1"/>
          <p:nvPr/>
        </p:nvSpPr>
        <p:spPr>
          <a:xfrm>
            <a:off x="4852451" y="2358500"/>
            <a:ext cx="36507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FFFFFF"/>
                </a:solidFill>
                <a:latin typeface="Oxygen"/>
                <a:ea typeface="Oxygen"/>
                <a:cs typeface="Oxygen"/>
                <a:sym typeface="Oxygen"/>
              </a:rPr>
              <a:t>Lorem ipsum dolor sit amet, consectetur adipiscing elit. Aliquam libero tortor, viverra eu rhoncus quis, vehicula ac lorem. Quisque vulputate lectus nibh, sed dictum diam rhoncus a. Sed in lacus et tortor condimentum dapibus. Fusce facilisis felis porta mi aliquam pretium. </a:t>
            </a:r>
            <a:endParaRPr sz="1000">
              <a:solidFill>
                <a:srgbClr val="FFFFFF"/>
              </a:solidFill>
              <a:latin typeface="Oxygen"/>
              <a:ea typeface="Oxygen"/>
              <a:cs typeface="Oxygen"/>
              <a:sym typeface="Oxygen"/>
            </a:endParaRPr>
          </a:p>
        </p:txBody>
      </p:sp>
      <p:pic>
        <p:nvPicPr>
          <p:cNvPr descr="computer-tablet copia.png" id="239" name="Google Shape;239;p19"/>
          <p:cNvPicPr preferRelativeResize="0"/>
          <p:nvPr/>
        </p:nvPicPr>
        <p:blipFill>
          <a:blip r:embed="rId3">
            <a:alphaModFix/>
          </a:blip>
          <a:stretch>
            <a:fillRect/>
          </a:stretch>
        </p:blipFill>
        <p:spPr>
          <a:xfrm>
            <a:off x="811075" y="959607"/>
            <a:ext cx="3050476" cy="3050476"/>
          </a:xfrm>
          <a:prstGeom prst="rect">
            <a:avLst/>
          </a:prstGeom>
          <a:noFill/>
          <a:ln>
            <a:noFill/>
          </a:ln>
        </p:spPr>
      </p:pic>
      <p:sp>
        <p:nvSpPr>
          <p:cNvPr id="240" name="Google Shape;240;p19"/>
          <p:cNvSpPr/>
          <p:nvPr/>
        </p:nvSpPr>
        <p:spPr>
          <a:xfrm>
            <a:off x="1371950" y="1232850"/>
            <a:ext cx="1948800" cy="2227200"/>
          </a:xfrm>
          <a:prstGeom prst="roundRect">
            <a:avLst>
              <a:gd fmla="val 1700" name="adj"/>
            </a:avLst>
          </a:prstGeom>
          <a:solidFill>
            <a:srgbClr val="000000">
              <a:alpha val="2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9"/>
          <p:cNvSpPr/>
          <p:nvPr/>
        </p:nvSpPr>
        <p:spPr>
          <a:xfrm>
            <a:off x="2021488" y="2169988"/>
            <a:ext cx="629700" cy="6297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9"/>
          <p:cNvSpPr txBox="1"/>
          <p:nvPr/>
        </p:nvSpPr>
        <p:spPr>
          <a:xfrm>
            <a:off x="1878963" y="2222988"/>
            <a:ext cx="914700" cy="54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000">
                <a:solidFill>
                  <a:srgbClr val="FFFFFF"/>
                </a:solidFill>
                <a:latin typeface="Calibri"/>
                <a:ea typeface="Calibri"/>
                <a:cs typeface="Calibri"/>
                <a:sym typeface="Calibri"/>
              </a:rPr>
              <a:t>here your design</a:t>
            </a:r>
            <a:endParaRPr b="1" sz="1000">
              <a:solidFill>
                <a:srgbClr val="FFFFFF"/>
              </a:solidFill>
              <a:latin typeface="Calibri"/>
              <a:ea typeface="Calibri"/>
              <a:cs typeface="Calibri"/>
              <a:sym typeface="Calibri"/>
            </a:endParaRPr>
          </a:p>
        </p:txBody>
      </p:sp>
      <p:pic>
        <p:nvPicPr>
          <p:cNvPr descr="1.jpg" id="243" name="Google Shape;243;p19"/>
          <p:cNvPicPr preferRelativeResize="0"/>
          <p:nvPr/>
        </p:nvPicPr>
        <p:blipFill rotWithShape="1">
          <a:blip r:embed="rId4">
            <a:alphaModFix amt="50000"/>
          </a:blip>
          <a:srcRect b="2893" l="3794" r="48413" t="0"/>
          <a:stretch/>
        </p:blipFill>
        <p:spPr>
          <a:xfrm>
            <a:off x="1371950" y="1232850"/>
            <a:ext cx="1948800" cy="2227201"/>
          </a:xfrm>
          <a:prstGeom prst="rect">
            <a:avLst/>
          </a:prstGeom>
          <a:noFill/>
          <a:ln>
            <a:noFill/>
          </a:ln>
        </p:spPr>
      </p:pic>
      <p:sp>
        <p:nvSpPr>
          <p:cNvPr id="244" name="Google Shape;244;p19"/>
          <p:cNvSpPr txBox="1"/>
          <p:nvPr/>
        </p:nvSpPr>
        <p:spPr>
          <a:xfrm>
            <a:off x="3001650" y="-47175"/>
            <a:ext cx="3140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0022B2"/>
                </a:solidFill>
                <a:highlight>
                  <a:srgbClr val="FFFFFF"/>
                </a:highlight>
                <a:latin typeface="Oxygen"/>
                <a:ea typeface="Oxygen"/>
                <a:cs typeface="Oxygen"/>
                <a:sym typeface="Oxygen"/>
              </a:rPr>
              <a:t>www.yourtravelwebsite.com  </a:t>
            </a:r>
            <a:endParaRPr sz="1000">
              <a:solidFill>
                <a:srgbClr val="0022B2"/>
              </a:solidFill>
              <a:highlight>
                <a:srgbClr val="FFFFFF"/>
              </a:highlight>
              <a:latin typeface="Oxygen"/>
              <a:ea typeface="Oxygen"/>
              <a:cs typeface="Oxygen"/>
              <a:sym typeface="Oxygen"/>
            </a:endParaRPr>
          </a:p>
        </p:txBody>
      </p:sp>
      <p:sp>
        <p:nvSpPr>
          <p:cNvPr id="245" name="Google Shape;245;p19"/>
          <p:cNvSpPr/>
          <p:nvPr/>
        </p:nvSpPr>
        <p:spPr>
          <a:xfrm>
            <a:off x="4440150" y="4851950"/>
            <a:ext cx="263700" cy="26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46" name="Google Shape;246;p19"/>
          <p:cNvSpPr txBox="1"/>
          <p:nvPr/>
        </p:nvSpPr>
        <p:spPr>
          <a:xfrm>
            <a:off x="4440150" y="4893474"/>
            <a:ext cx="263700" cy="1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22B2"/>
                </a:solidFill>
                <a:latin typeface="Oxygen"/>
                <a:ea typeface="Oxygen"/>
                <a:cs typeface="Oxygen"/>
                <a:sym typeface="Oxygen"/>
              </a:rPr>
              <a:t>#</a:t>
            </a:r>
            <a:endParaRPr>
              <a:solidFill>
                <a:srgbClr val="0022B2"/>
              </a:solidFill>
              <a:latin typeface="Oxygen"/>
              <a:ea typeface="Oxygen"/>
              <a:cs typeface="Oxygen"/>
              <a:sym typeface="Oxyge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0"/>
          <p:cNvSpPr/>
          <p:nvPr/>
        </p:nvSpPr>
        <p:spPr>
          <a:xfrm>
            <a:off x="0" y="0"/>
            <a:ext cx="4583700" cy="5143500"/>
          </a:xfrm>
          <a:prstGeom prst="rect">
            <a:avLst/>
          </a:prstGeom>
          <a:solidFill>
            <a:srgbClr val="002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252" name="Google Shape;252;p20"/>
          <p:cNvSpPr txBox="1"/>
          <p:nvPr/>
        </p:nvSpPr>
        <p:spPr>
          <a:xfrm>
            <a:off x="257315" y="1112825"/>
            <a:ext cx="393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800">
                <a:solidFill>
                  <a:srgbClr val="FFBE00"/>
                </a:solidFill>
                <a:latin typeface="Oxygen"/>
                <a:ea typeface="Oxygen"/>
                <a:cs typeface="Oxygen"/>
                <a:sym typeface="Oxygen"/>
              </a:rPr>
              <a:t>COMPUTER Demo</a:t>
            </a:r>
            <a:endParaRPr b="1" sz="3800">
              <a:solidFill>
                <a:srgbClr val="FFBE00"/>
              </a:solidFill>
              <a:latin typeface="Oxygen"/>
              <a:ea typeface="Oxygen"/>
              <a:cs typeface="Oxygen"/>
              <a:sym typeface="Oxygen"/>
            </a:endParaRPr>
          </a:p>
        </p:txBody>
      </p:sp>
      <p:sp>
        <p:nvSpPr>
          <p:cNvPr id="253" name="Google Shape;253;p20"/>
          <p:cNvSpPr txBox="1"/>
          <p:nvPr/>
        </p:nvSpPr>
        <p:spPr>
          <a:xfrm>
            <a:off x="292026" y="2358500"/>
            <a:ext cx="34146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FFFFFF"/>
                </a:solidFill>
                <a:latin typeface="Oxygen"/>
                <a:ea typeface="Oxygen"/>
                <a:cs typeface="Oxygen"/>
                <a:sym typeface="Oxygen"/>
              </a:rPr>
              <a:t>Lorem ipsum dolor sit amet, consectetur adipiscing elit. Aliquam libero tortor, viverra eu rhoncus quis, vehicula ac lorem. Quisque vulputate lectus nibh, sed dictum diam rhoncus a. Sed in lacus et tortor condimentum dapibus. Fusce facilisis felis porta mi aliquam pretium. </a:t>
            </a:r>
            <a:endParaRPr sz="1000">
              <a:solidFill>
                <a:srgbClr val="FFFFFF"/>
              </a:solidFill>
              <a:latin typeface="Oxygen"/>
              <a:ea typeface="Oxygen"/>
              <a:cs typeface="Oxygen"/>
              <a:sym typeface="Oxygen"/>
            </a:endParaRPr>
          </a:p>
        </p:txBody>
      </p:sp>
      <p:pic>
        <p:nvPicPr>
          <p:cNvPr descr="computer-screen copia.png" id="254" name="Google Shape;254;p20"/>
          <p:cNvPicPr preferRelativeResize="0"/>
          <p:nvPr/>
        </p:nvPicPr>
        <p:blipFill>
          <a:blip r:embed="rId3">
            <a:alphaModFix/>
          </a:blip>
          <a:stretch>
            <a:fillRect/>
          </a:stretch>
        </p:blipFill>
        <p:spPr>
          <a:xfrm>
            <a:off x="5189837" y="926367"/>
            <a:ext cx="3116724" cy="3116724"/>
          </a:xfrm>
          <a:prstGeom prst="rect">
            <a:avLst/>
          </a:prstGeom>
          <a:noFill/>
          <a:ln>
            <a:noFill/>
          </a:ln>
        </p:spPr>
      </p:pic>
      <p:sp>
        <p:nvSpPr>
          <p:cNvPr id="255" name="Google Shape;255;p20"/>
          <p:cNvSpPr/>
          <p:nvPr/>
        </p:nvSpPr>
        <p:spPr>
          <a:xfrm>
            <a:off x="5363638" y="1337975"/>
            <a:ext cx="2793900" cy="1863300"/>
          </a:xfrm>
          <a:prstGeom prst="rect">
            <a:avLst/>
          </a:prstGeom>
          <a:solidFill>
            <a:srgbClr val="000000">
              <a:alpha val="2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1.jpg" id="256" name="Google Shape;256;p20"/>
          <p:cNvPicPr preferRelativeResize="0"/>
          <p:nvPr/>
        </p:nvPicPr>
        <p:blipFill rotWithShape="1">
          <a:blip r:embed="rId4">
            <a:alphaModFix amt="50000"/>
          </a:blip>
          <a:srcRect b="18758" l="3795" r="27687" t="0"/>
          <a:stretch/>
        </p:blipFill>
        <p:spPr>
          <a:xfrm>
            <a:off x="5363650" y="1338000"/>
            <a:ext cx="2793899" cy="1863300"/>
          </a:xfrm>
          <a:prstGeom prst="rect">
            <a:avLst/>
          </a:prstGeom>
          <a:noFill/>
          <a:ln>
            <a:noFill/>
          </a:ln>
        </p:spPr>
      </p:pic>
      <p:sp>
        <p:nvSpPr>
          <p:cNvPr id="257" name="Google Shape;257;p20"/>
          <p:cNvSpPr/>
          <p:nvPr/>
        </p:nvSpPr>
        <p:spPr>
          <a:xfrm>
            <a:off x="6445763" y="1954775"/>
            <a:ext cx="629700" cy="6297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0"/>
          <p:cNvSpPr txBox="1"/>
          <p:nvPr/>
        </p:nvSpPr>
        <p:spPr>
          <a:xfrm>
            <a:off x="6303238" y="2007775"/>
            <a:ext cx="914700" cy="54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000">
                <a:solidFill>
                  <a:srgbClr val="FFFFFF"/>
                </a:solidFill>
                <a:latin typeface="Calibri"/>
                <a:ea typeface="Calibri"/>
                <a:cs typeface="Calibri"/>
                <a:sym typeface="Calibri"/>
              </a:rPr>
              <a:t>here your design</a:t>
            </a:r>
            <a:endParaRPr b="1" sz="1000">
              <a:solidFill>
                <a:srgbClr val="FFFFFF"/>
              </a:solidFill>
              <a:latin typeface="Calibri"/>
              <a:ea typeface="Calibri"/>
              <a:cs typeface="Calibri"/>
              <a:sym typeface="Calibri"/>
            </a:endParaRPr>
          </a:p>
        </p:txBody>
      </p:sp>
      <p:sp>
        <p:nvSpPr>
          <p:cNvPr id="259" name="Google Shape;259;p20"/>
          <p:cNvSpPr txBox="1"/>
          <p:nvPr/>
        </p:nvSpPr>
        <p:spPr>
          <a:xfrm>
            <a:off x="3001650" y="-47175"/>
            <a:ext cx="3140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0022B2"/>
                </a:solidFill>
                <a:highlight>
                  <a:srgbClr val="FFFFFF"/>
                </a:highlight>
                <a:latin typeface="Oxygen"/>
                <a:ea typeface="Oxygen"/>
                <a:cs typeface="Oxygen"/>
                <a:sym typeface="Oxygen"/>
              </a:rPr>
              <a:t>www.yourtravelwebsite.com  </a:t>
            </a:r>
            <a:endParaRPr sz="1000">
              <a:solidFill>
                <a:srgbClr val="0022B2"/>
              </a:solidFill>
              <a:highlight>
                <a:srgbClr val="FFFFFF"/>
              </a:highlight>
              <a:latin typeface="Oxygen"/>
              <a:ea typeface="Oxygen"/>
              <a:cs typeface="Oxygen"/>
              <a:sym typeface="Oxygen"/>
            </a:endParaRPr>
          </a:p>
        </p:txBody>
      </p:sp>
      <p:sp>
        <p:nvSpPr>
          <p:cNvPr id="260" name="Google Shape;260;p20"/>
          <p:cNvSpPr/>
          <p:nvPr/>
        </p:nvSpPr>
        <p:spPr>
          <a:xfrm>
            <a:off x="4440150" y="4851950"/>
            <a:ext cx="263700" cy="26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61" name="Google Shape;261;p20"/>
          <p:cNvSpPr txBox="1"/>
          <p:nvPr/>
        </p:nvSpPr>
        <p:spPr>
          <a:xfrm>
            <a:off x="4440150" y="4893474"/>
            <a:ext cx="263700" cy="1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22B2"/>
                </a:solidFill>
                <a:latin typeface="Oxygen"/>
                <a:ea typeface="Oxygen"/>
                <a:cs typeface="Oxygen"/>
                <a:sym typeface="Oxygen"/>
              </a:rPr>
              <a:t>#</a:t>
            </a:r>
            <a:endParaRPr>
              <a:solidFill>
                <a:srgbClr val="0022B2"/>
              </a:solidFill>
              <a:latin typeface="Oxygen"/>
              <a:ea typeface="Oxygen"/>
              <a:cs typeface="Oxygen"/>
              <a:sym typeface="Oxyge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1"/>
          <p:cNvSpPr txBox="1"/>
          <p:nvPr/>
        </p:nvSpPr>
        <p:spPr>
          <a:xfrm>
            <a:off x="4752490" y="263625"/>
            <a:ext cx="5157300" cy="46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3500">
                <a:solidFill>
                  <a:srgbClr val="0022B2"/>
                </a:solidFill>
                <a:latin typeface="Oxygen"/>
                <a:ea typeface="Oxygen"/>
                <a:cs typeface="Oxygen"/>
                <a:sym typeface="Oxygen"/>
              </a:rPr>
              <a:t>DONEC PLACERAT</a:t>
            </a:r>
            <a:endParaRPr b="1" sz="3500">
              <a:solidFill>
                <a:srgbClr val="0022B2"/>
              </a:solidFill>
              <a:latin typeface="Oxygen"/>
              <a:ea typeface="Oxygen"/>
              <a:cs typeface="Oxygen"/>
              <a:sym typeface="Oxygen"/>
            </a:endParaRPr>
          </a:p>
          <a:p>
            <a:pPr indent="0" lvl="0" marL="0" rtl="0" algn="just">
              <a:spcBef>
                <a:spcPts val="0"/>
              </a:spcBef>
              <a:spcAft>
                <a:spcPts val="0"/>
              </a:spcAft>
              <a:buNone/>
            </a:pPr>
            <a:r>
              <a:rPr b="1" lang="es" sz="3500">
                <a:solidFill>
                  <a:srgbClr val="0022B2"/>
                </a:solidFill>
                <a:latin typeface="Oxygen"/>
                <a:ea typeface="Oxygen"/>
                <a:cs typeface="Oxygen"/>
                <a:sym typeface="Oxygen"/>
              </a:rPr>
              <a:t>SEM TEMPUS</a:t>
            </a:r>
            <a:endParaRPr b="1" sz="3500">
              <a:solidFill>
                <a:srgbClr val="0022B2"/>
              </a:solidFill>
              <a:latin typeface="Oxygen"/>
              <a:ea typeface="Oxygen"/>
              <a:cs typeface="Oxygen"/>
              <a:sym typeface="Oxygen"/>
            </a:endParaRPr>
          </a:p>
        </p:txBody>
      </p:sp>
      <p:sp>
        <p:nvSpPr>
          <p:cNvPr id="267" name="Google Shape;267;p21"/>
          <p:cNvSpPr txBox="1"/>
          <p:nvPr/>
        </p:nvSpPr>
        <p:spPr>
          <a:xfrm>
            <a:off x="4780101" y="1416450"/>
            <a:ext cx="3831300" cy="4665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0022B2"/>
                </a:solidFill>
                <a:latin typeface="Oxygen"/>
                <a:ea typeface="Oxygen"/>
                <a:cs typeface="Oxygen"/>
                <a:sym typeface="Oxygen"/>
              </a:rPr>
              <a:t>Nullam nisl odio, mattis vel magna quis, bibendum ornare erat. Nullam accumsan rhoncus ultrices. Aenean in magna lectus. Suspendisse potenti. Nulla pretium tincidunt erat, id ullamcorper nibh pretium at. </a:t>
            </a:r>
            <a:endParaRPr sz="1000">
              <a:solidFill>
                <a:srgbClr val="0022B2"/>
              </a:solidFill>
              <a:latin typeface="Oxygen"/>
              <a:ea typeface="Oxygen"/>
              <a:cs typeface="Oxygen"/>
              <a:sym typeface="Oxygen"/>
            </a:endParaRPr>
          </a:p>
        </p:txBody>
      </p:sp>
      <p:pic>
        <p:nvPicPr>
          <p:cNvPr descr="circular-chart copia.png" id="268" name="Google Shape;268;p21"/>
          <p:cNvPicPr preferRelativeResize="0"/>
          <p:nvPr/>
        </p:nvPicPr>
        <p:blipFill>
          <a:blip r:embed="rId3">
            <a:alphaModFix/>
          </a:blip>
          <a:stretch>
            <a:fillRect/>
          </a:stretch>
        </p:blipFill>
        <p:spPr>
          <a:xfrm>
            <a:off x="1341675" y="339825"/>
            <a:ext cx="1971475" cy="1971475"/>
          </a:xfrm>
          <a:prstGeom prst="rect">
            <a:avLst/>
          </a:prstGeom>
          <a:noFill/>
          <a:ln>
            <a:noFill/>
          </a:ln>
        </p:spPr>
      </p:pic>
      <p:sp>
        <p:nvSpPr>
          <p:cNvPr id="269" name="Google Shape;269;p21"/>
          <p:cNvSpPr/>
          <p:nvPr/>
        </p:nvSpPr>
        <p:spPr>
          <a:xfrm>
            <a:off x="9" y="2582150"/>
            <a:ext cx="4567500" cy="2582100"/>
          </a:xfrm>
          <a:prstGeom prst="rect">
            <a:avLst/>
          </a:prstGeom>
          <a:solidFill>
            <a:srgbClr val="002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ar-chart-1.png" id="270" name="Google Shape;270;p21"/>
          <p:cNvPicPr preferRelativeResize="0"/>
          <p:nvPr/>
        </p:nvPicPr>
        <p:blipFill>
          <a:blip r:embed="rId4">
            <a:alphaModFix/>
          </a:blip>
          <a:stretch>
            <a:fillRect/>
          </a:stretch>
        </p:blipFill>
        <p:spPr>
          <a:xfrm>
            <a:off x="2411275" y="2944375"/>
            <a:ext cx="1857650" cy="1857650"/>
          </a:xfrm>
          <a:prstGeom prst="rect">
            <a:avLst/>
          </a:prstGeom>
          <a:noFill/>
          <a:ln>
            <a:noFill/>
          </a:ln>
        </p:spPr>
      </p:pic>
      <p:sp>
        <p:nvSpPr>
          <p:cNvPr id="271" name="Google Shape;271;p21"/>
          <p:cNvSpPr txBox="1"/>
          <p:nvPr/>
        </p:nvSpPr>
        <p:spPr>
          <a:xfrm>
            <a:off x="265694" y="2944375"/>
            <a:ext cx="16500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2500">
                <a:solidFill>
                  <a:srgbClr val="FFBE00"/>
                </a:solidFill>
                <a:latin typeface="Oxygen"/>
                <a:ea typeface="Oxygen"/>
                <a:cs typeface="Oxygen"/>
                <a:sym typeface="Oxygen"/>
              </a:rPr>
              <a:t>Quisque </a:t>
            </a:r>
            <a:endParaRPr b="1" sz="2500">
              <a:solidFill>
                <a:srgbClr val="FFBE00"/>
              </a:solidFill>
              <a:latin typeface="Oxygen"/>
              <a:ea typeface="Oxygen"/>
              <a:cs typeface="Oxygen"/>
              <a:sym typeface="Oxygen"/>
            </a:endParaRPr>
          </a:p>
        </p:txBody>
      </p:sp>
      <p:sp>
        <p:nvSpPr>
          <p:cNvPr id="272" name="Google Shape;272;p21"/>
          <p:cNvSpPr txBox="1"/>
          <p:nvPr/>
        </p:nvSpPr>
        <p:spPr>
          <a:xfrm>
            <a:off x="300400" y="3428050"/>
            <a:ext cx="18576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FFFFFF"/>
                </a:solidFill>
                <a:latin typeface="Oxygen"/>
                <a:ea typeface="Oxygen"/>
                <a:cs typeface="Oxygen"/>
                <a:sym typeface="Oxygen"/>
              </a:rPr>
              <a:t>Lorem ipsum dolor sit amet, consectetur adipiscing elit. Aliquam libero tortor, viverra eu rhoncus quis, vehicula ac lorem. Quisque vulputate lectus nibh, sed dictum diam rhoncus a. </a:t>
            </a:r>
            <a:endParaRPr sz="1000">
              <a:solidFill>
                <a:srgbClr val="FFFFFF"/>
              </a:solidFill>
              <a:latin typeface="Oxygen"/>
              <a:ea typeface="Oxygen"/>
              <a:cs typeface="Oxygen"/>
              <a:sym typeface="Oxygen"/>
            </a:endParaRPr>
          </a:p>
        </p:txBody>
      </p:sp>
      <p:sp>
        <p:nvSpPr>
          <p:cNvPr id="273" name="Google Shape;273;p21"/>
          <p:cNvSpPr/>
          <p:nvPr/>
        </p:nvSpPr>
        <p:spPr>
          <a:xfrm>
            <a:off x="4567509" y="2582150"/>
            <a:ext cx="4567500" cy="2582100"/>
          </a:xfrm>
          <a:prstGeom prst="rect">
            <a:avLst/>
          </a:prstGeom>
          <a:solidFill>
            <a:srgbClr val="002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1"/>
          <p:cNvSpPr txBox="1"/>
          <p:nvPr/>
        </p:nvSpPr>
        <p:spPr>
          <a:xfrm>
            <a:off x="4780094" y="2944375"/>
            <a:ext cx="16500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2500">
                <a:solidFill>
                  <a:srgbClr val="FFBE00"/>
                </a:solidFill>
                <a:latin typeface="Oxygen"/>
                <a:ea typeface="Oxygen"/>
                <a:cs typeface="Oxygen"/>
                <a:sym typeface="Oxygen"/>
              </a:rPr>
              <a:t>Quisque </a:t>
            </a:r>
            <a:endParaRPr b="1" sz="2500">
              <a:solidFill>
                <a:srgbClr val="FFBE00"/>
              </a:solidFill>
              <a:latin typeface="Oxygen"/>
              <a:ea typeface="Oxygen"/>
              <a:cs typeface="Oxygen"/>
              <a:sym typeface="Oxygen"/>
            </a:endParaRPr>
          </a:p>
        </p:txBody>
      </p:sp>
      <p:sp>
        <p:nvSpPr>
          <p:cNvPr id="275" name="Google Shape;275;p21"/>
          <p:cNvSpPr txBox="1"/>
          <p:nvPr/>
        </p:nvSpPr>
        <p:spPr>
          <a:xfrm>
            <a:off x="4814800" y="3428050"/>
            <a:ext cx="18576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FFFFFF"/>
                </a:solidFill>
                <a:latin typeface="Oxygen"/>
                <a:ea typeface="Oxygen"/>
                <a:cs typeface="Oxygen"/>
                <a:sym typeface="Oxygen"/>
              </a:rPr>
              <a:t>Lorem ipsum dolor sit amet, consectetur adipiscing elit. Aliquam libero tortor, viverra eu rhoncus quis, vehicula ac lorem. Quisque vulputate lectus nibh, sed dictum diam rhoncus a. </a:t>
            </a:r>
            <a:endParaRPr sz="1000">
              <a:solidFill>
                <a:srgbClr val="FFFFFF"/>
              </a:solidFill>
              <a:latin typeface="Oxygen"/>
              <a:ea typeface="Oxygen"/>
              <a:cs typeface="Oxygen"/>
              <a:sym typeface="Oxygen"/>
            </a:endParaRPr>
          </a:p>
        </p:txBody>
      </p:sp>
      <p:pic>
        <p:nvPicPr>
          <p:cNvPr descr="pie-chart.png" id="276" name="Google Shape;276;p21"/>
          <p:cNvPicPr preferRelativeResize="0"/>
          <p:nvPr/>
        </p:nvPicPr>
        <p:blipFill>
          <a:blip r:embed="rId5">
            <a:alphaModFix/>
          </a:blip>
          <a:stretch>
            <a:fillRect/>
          </a:stretch>
        </p:blipFill>
        <p:spPr>
          <a:xfrm>
            <a:off x="6971375" y="2840324"/>
            <a:ext cx="1857650" cy="1857650"/>
          </a:xfrm>
          <a:prstGeom prst="rect">
            <a:avLst/>
          </a:prstGeom>
          <a:noFill/>
          <a:ln>
            <a:noFill/>
          </a:ln>
        </p:spPr>
      </p:pic>
      <p:sp>
        <p:nvSpPr>
          <p:cNvPr id="277" name="Google Shape;277;p21"/>
          <p:cNvSpPr txBox="1"/>
          <p:nvPr/>
        </p:nvSpPr>
        <p:spPr>
          <a:xfrm>
            <a:off x="3001650" y="-47175"/>
            <a:ext cx="3140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0022B2"/>
                </a:solidFill>
                <a:highlight>
                  <a:srgbClr val="FFFFFF"/>
                </a:highlight>
                <a:latin typeface="Oxygen"/>
                <a:ea typeface="Oxygen"/>
                <a:cs typeface="Oxygen"/>
                <a:sym typeface="Oxygen"/>
              </a:rPr>
              <a:t>www.yourtravelwebsite.com  </a:t>
            </a:r>
            <a:endParaRPr sz="1000">
              <a:solidFill>
                <a:srgbClr val="0022B2"/>
              </a:solidFill>
              <a:highlight>
                <a:srgbClr val="FFFFFF"/>
              </a:highlight>
              <a:latin typeface="Oxygen"/>
              <a:ea typeface="Oxygen"/>
              <a:cs typeface="Oxygen"/>
              <a:sym typeface="Oxygen"/>
            </a:endParaRPr>
          </a:p>
        </p:txBody>
      </p:sp>
      <p:sp>
        <p:nvSpPr>
          <p:cNvPr id="278" name="Google Shape;278;p21"/>
          <p:cNvSpPr/>
          <p:nvPr/>
        </p:nvSpPr>
        <p:spPr>
          <a:xfrm>
            <a:off x="4440150" y="4851950"/>
            <a:ext cx="263700" cy="26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79" name="Google Shape;279;p21"/>
          <p:cNvSpPr txBox="1"/>
          <p:nvPr/>
        </p:nvSpPr>
        <p:spPr>
          <a:xfrm>
            <a:off x="4440150" y="4893474"/>
            <a:ext cx="263700" cy="1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22B2"/>
                </a:solidFill>
                <a:latin typeface="Oxygen"/>
                <a:ea typeface="Oxygen"/>
                <a:cs typeface="Oxygen"/>
                <a:sym typeface="Oxygen"/>
              </a:rPr>
              <a:t>#</a:t>
            </a:r>
            <a:endParaRPr>
              <a:solidFill>
                <a:srgbClr val="0022B2"/>
              </a:solidFill>
              <a:latin typeface="Oxygen"/>
              <a:ea typeface="Oxygen"/>
              <a:cs typeface="Oxygen"/>
              <a:sym typeface="Oxyge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2"/>
          <p:cNvSpPr txBox="1"/>
          <p:nvPr/>
        </p:nvSpPr>
        <p:spPr>
          <a:xfrm>
            <a:off x="378000" y="4115210"/>
            <a:ext cx="8508900" cy="7203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rgbClr val="000000"/>
              </a:buClr>
              <a:buSzPts val="1100"/>
              <a:buFont typeface="Arial"/>
              <a:buNone/>
            </a:pPr>
            <a:r>
              <a:rPr b="1" lang="es" sz="900">
                <a:solidFill>
                  <a:srgbClr val="FFFFFF"/>
                </a:solidFill>
                <a:latin typeface="Oxygen"/>
                <a:ea typeface="Oxygen"/>
                <a:cs typeface="Oxygen"/>
                <a:sym typeface="Oxygen"/>
              </a:rPr>
              <a:t>Important:</a:t>
            </a:r>
            <a:r>
              <a:rPr lang="es" sz="900">
                <a:solidFill>
                  <a:srgbClr val="FFFFFF"/>
                </a:solidFill>
                <a:latin typeface="Oxygen"/>
                <a:ea typeface="Oxygen"/>
                <a:cs typeface="Oxygen"/>
                <a:sym typeface="Oxygen"/>
              </a:rPr>
              <a:t> All our templates are free to use under </a:t>
            </a:r>
            <a:r>
              <a:rPr lang="es" sz="900" u="sng">
                <a:solidFill>
                  <a:srgbClr val="FFFFFF"/>
                </a:solidFill>
                <a:latin typeface="Oxygen"/>
                <a:ea typeface="Oxygen"/>
                <a:cs typeface="Oxygen"/>
                <a:sym typeface="Oxygen"/>
                <a:hlinkClick r:id="rId3">
                  <a:extLst>
                    <a:ext uri="{A12FA001-AC4F-418D-AE19-62706E023703}">
                      <ahyp:hlinkClr val="tx"/>
                    </a:ext>
                  </a:extLst>
                </a:hlinkClick>
              </a:rPr>
              <a:t>Creative Commons Attribution License</a:t>
            </a:r>
            <a:r>
              <a:rPr lang="es" sz="900">
                <a:solidFill>
                  <a:srgbClr val="FFFFFF"/>
                </a:solidFill>
                <a:latin typeface="Oxygen"/>
                <a:ea typeface="Oxygen"/>
                <a:cs typeface="Oxygen"/>
                <a:sym typeface="Oxygen"/>
              </a:rPr>
              <a:t>. If you use the graphic assets (photos, icons and typographies) included in this Google Slides Templates you must keep the Credits slide or add all attributions in the last slide notes.</a:t>
            </a:r>
            <a:endParaRPr sz="900">
              <a:solidFill>
                <a:srgbClr val="FFFFFF"/>
              </a:solidFill>
              <a:latin typeface="Oxygen"/>
              <a:ea typeface="Oxygen"/>
              <a:cs typeface="Oxygen"/>
              <a:sym typeface="Oxygen"/>
            </a:endParaRPr>
          </a:p>
          <a:p>
            <a:pPr indent="0" lvl="0" marL="0" marR="0" rtl="0" algn="just">
              <a:lnSpc>
                <a:spcPct val="130000"/>
              </a:lnSpc>
              <a:spcBef>
                <a:spcPts val="1000"/>
              </a:spcBef>
              <a:spcAft>
                <a:spcPts val="0"/>
              </a:spcAft>
              <a:buNone/>
            </a:pPr>
            <a:r>
              <a:t/>
            </a:r>
            <a:endParaRPr sz="900">
              <a:solidFill>
                <a:srgbClr val="FFFFFF"/>
              </a:solidFill>
              <a:latin typeface="Oxygen"/>
              <a:ea typeface="Oxygen"/>
              <a:cs typeface="Oxygen"/>
              <a:sym typeface="Oxygen"/>
            </a:endParaRPr>
          </a:p>
        </p:txBody>
      </p:sp>
      <p:sp>
        <p:nvSpPr>
          <p:cNvPr id="285" name="Google Shape;285;p22"/>
          <p:cNvSpPr txBox="1"/>
          <p:nvPr/>
        </p:nvSpPr>
        <p:spPr>
          <a:xfrm>
            <a:off x="381069" y="1845748"/>
            <a:ext cx="3292500" cy="57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s" sz="2200">
                <a:solidFill>
                  <a:srgbClr val="FFFFFF"/>
                </a:solidFill>
                <a:latin typeface="Oxygen"/>
                <a:ea typeface="Oxygen"/>
                <a:cs typeface="Oxygen"/>
                <a:sym typeface="Oxygen"/>
              </a:rPr>
              <a:t>Open in Google Slides</a:t>
            </a:r>
            <a:endParaRPr sz="2200">
              <a:solidFill>
                <a:srgbClr val="FFFFFF"/>
              </a:solidFill>
              <a:latin typeface="Oxygen"/>
              <a:ea typeface="Oxygen"/>
              <a:cs typeface="Oxygen"/>
              <a:sym typeface="Oxygen"/>
            </a:endParaRPr>
          </a:p>
        </p:txBody>
      </p:sp>
      <p:sp>
        <p:nvSpPr>
          <p:cNvPr id="286" name="Google Shape;286;p22"/>
          <p:cNvSpPr txBox="1"/>
          <p:nvPr/>
        </p:nvSpPr>
        <p:spPr>
          <a:xfrm>
            <a:off x="4832400" y="1845748"/>
            <a:ext cx="3292500" cy="57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s" sz="2200">
                <a:solidFill>
                  <a:srgbClr val="FFFFFF"/>
                </a:solidFill>
                <a:latin typeface="Oxygen"/>
                <a:ea typeface="Oxygen"/>
                <a:cs typeface="Oxygen"/>
                <a:sym typeface="Oxygen"/>
              </a:rPr>
              <a:t>Open in PowerPoint®</a:t>
            </a:r>
            <a:endParaRPr sz="2200">
              <a:solidFill>
                <a:srgbClr val="FFFFFF"/>
              </a:solidFill>
              <a:latin typeface="Oxygen"/>
              <a:ea typeface="Oxygen"/>
              <a:cs typeface="Oxygen"/>
              <a:sym typeface="Oxygen"/>
            </a:endParaRPr>
          </a:p>
        </p:txBody>
      </p:sp>
      <p:sp>
        <p:nvSpPr>
          <p:cNvPr id="287" name="Google Shape;287;p22"/>
          <p:cNvSpPr txBox="1"/>
          <p:nvPr/>
        </p:nvSpPr>
        <p:spPr>
          <a:xfrm>
            <a:off x="2889950" y="212750"/>
            <a:ext cx="33642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Oxygen"/>
                <a:ea typeface="Oxygen"/>
                <a:cs typeface="Oxygen"/>
                <a:sym typeface="Oxygen"/>
              </a:rPr>
              <a:t>Instructions</a:t>
            </a:r>
            <a:endParaRPr b="1" sz="3800">
              <a:solidFill>
                <a:srgbClr val="FFFFFF"/>
              </a:solidFill>
              <a:latin typeface="Oxygen"/>
              <a:ea typeface="Oxygen"/>
              <a:cs typeface="Oxygen"/>
              <a:sym typeface="Oxygen"/>
            </a:endParaRPr>
          </a:p>
        </p:txBody>
      </p:sp>
      <p:sp>
        <p:nvSpPr>
          <p:cNvPr id="288" name="Google Shape;288;p22"/>
          <p:cNvSpPr txBox="1"/>
          <p:nvPr/>
        </p:nvSpPr>
        <p:spPr>
          <a:xfrm>
            <a:off x="2249850" y="785460"/>
            <a:ext cx="4644300" cy="24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 sz="1600">
                <a:solidFill>
                  <a:srgbClr val="FFFFFF"/>
                </a:solidFill>
                <a:latin typeface="Oxygen"/>
                <a:ea typeface="Oxygen"/>
                <a:cs typeface="Oxygen"/>
                <a:sym typeface="Oxygen"/>
              </a:rPr>
              <a:t>How to work with this template?</a:t>
            </a:r>
            <a:endParaRPr sz="1600">
              <a:solidFill>
                <a:srgbClr val="FFFFFF"/>
              </a:solidFill>
              <a:latin typeface="Oxygen"/>
              <a:ea typeface="Oxygen"/>
              <a:cs typeface="Oxygen"/>
              <a:sym typeface="Oxygen"/>
            </a:endParaRPr>
          </a:p>
        </p:txBody>
      </p:sp>
      <p:sp>
        <p:nvSpPr>
          <p:cNvPr id="289" name="Google Shape;289;p22"/>
          <p:cNvSpPr txBox="1"/>
          <p:nvPr/>
        </p:nvSpPr>
        <p:spPr>
          <a:xfrm>
            <a:off x="378000" y="1186673"/>
            <a:ext cx="8388000" cy="57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rgbClr val="FFFFFF"/>
                </a:solidFill>
                <a:latin typeface="Oxygen"/>
                <a:ea typeface="Oxygen"/>
                <a:cs typeface="Oxygen"/>
                <a:sym typeface="Oxygen"/>
              </a:rPr>
              <a:t>Open the presentation from the Google Slides Viewer (gear icon) or press the button below. </a:t>
            </a:r>
            <a:r>
              <a:rPr b="1" lang="es" sz="1200">
                <a:solidFill>
                  <a:srgbClr val="FFFFFF"/>
                </a:solidFill>
                <a:latin typeface="Oxygen"/>
                <a:ea typeface="Oxygen"/>
                <a:cs typeface="Oxygen"/>
                <a:sym typeface="Oxygen"/>
              </a:rPr>
              <a:t>In order to be able to edit the presentation in Google Slides, you must own a Google® Account and be logged in.</a:t>
            </a:r>
            <a:endParaRPr i="1" sz="2200">
              <a:solidFill>
                <a:srgbClr val="FFFFFF"/>
              </a:solidFill>
              <a:latin typeface="Oxygen"/>
              <a:ea typeface="Oxygen"/>
              <a:cs typeface="Oxygen"/>
              <a:sym typeface="Oxygen"/>
            </a:endParaRPr>
          </a:p>
        </p:txBody>
      </p:sp>
      <p:sp>
        <p:nvSpPr>
          <p:cNvPr id="290" name="Google Shape;290;p22"/>
          <p:cNvSpPr txBox="1"/>
          <p:nvPr/>
        </p:nvSpPr>
        <p:spPr>
          <a:xfrm>
            <a:off x="386837" y="2416648"/>
            <a:ext cx="3999900" cy="156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200">
                <a:solidFill>
                  <a:srgbClr val="FFFFFF"/>
                </a:solidFill>
                <a:latin typeface="Oxygen"/>
                <a:ea typeface="Oxygen"/>
                <a:cs typeface="Oxygen"/>
                <a:sym typeface="Oxygen"/>
              </a:rPr>
              <a:t>Please navigate to the </a:t>
            </a:r>
            <a:r>
              <a:rPr b="1" lang="es" sz="1200">
                <a:solidFill>
                  <a:srgbClr val="FFFFFF"/>
                </a:solidFill>
                <a:latin typeface="Oxygen"/>
                <a:ea typeface="Oxygen"/>
                <a:cs typeface="Oxygen"/>
                <a:sym typeface="Oxygen"/>
              </a:rPr>
              <a:t>File</a:t>
            </a:r>
            <a:r>
              <a:rPr lang="es" sz="1200">
                <a:solidFill>
                  <a:srgbClr val="FFFFFF"/>
                </a:solidFill>
                <a:latin typeface="Oxygen"/>
                <a:ea typeface="Oxygen"/>
                <a:cs typeface="Oxygen"/>
                <a:sym typeface="Oxygen"/>
              </a:rPr>
              <a:t> menu and select </a:t>
            </a:r>
            <a:r>
              <a:rPr b="1" lang="es" sz="1200">
                <a:solidFill>
                  <a:srgbClr val="FFFFFF"/>
                </a:solidFill>
                <a:latin typeface="Oxygen"/>
                <a:ea typeface="Oxygen"/>
                <a:cs typeface="Oxygen"/>
                <a:sym typeface="Oxygen"/>
              </a:rPr>
              <a:t>Make a copy</a:t>
            </a:r>
            <a:r>
              <a:rPr lang="es" sz="1200">
                <a:solidFill>
                  <a:srgbClr val="FFFFFF"/>
                </a:solidFill>
                <a:latin typeface="Oxygen"/>
                <a:ea typeface="Oxygen"/>
                <a:cs typeface="Oxygen"/>
                <a:sym typeface="Oxygen"/>
              </a:rPr>
              <a:t>. </a:t>
            </a:r>
            <a:endParaRPr sz="1200">
              <a:solidFill>
                <a:srgbClr val="FFFFFF"/>
              </a:solidFill>
              <a:latin typeface="Oxygen"/>
              <a:ea typeface="Oxygen"/>
              <a:cs typeface="Oxygen"/>
              <a:sym typeface="Oxygen"/>
            </a:endParaRPr>
          </a:p>
          <a:p>
            <a:pPr indent="0" lvl="0" marL="0" rtl="0" algn="l">
              <a:lnSpc>
                <a:spcPct val="115000"/>
              </a:lnSpc>
              <a:spcBef>
                <a:spcPts val="1600"/>
              </a:spcBef>
              <a:spcAft>
                <a:spcPts val="0"/>
              </a:spcAft>
              <a:buNone/>
            </a:pPr>
            <a:r>
              <a:rPr lang="es" sz="1200">
                <a:solidFill>
                  <a:srgbClr val="FFFFFF"/>
                </a:solidFill>
                <a:latin typeface="Oxygen"/>
                <a:ea typeface="Oxygen"/>
                <a:cs typeface="Oxygen"/>
                <a:sym typeface="Oxygen"/>
              </a:rPr>
              <a:t>A new Google Slides Editor will open with an editable copy of the template. This copy will be created in your Google Drive® account.</a:t>
            </a:r>
            <a:endParaRPr sz="1200">
              <a:solidFill>
                <a:srgbClr val="FFFFFF"/>
              </a:solidFill>
              <a:latin typeface="Oxygen"/>
              <a:ea typeface="Oxygen"/>
              <a:cs typeface="Oxygen"/>
              <a:sym typeface="Oxygen"/>
            </a:endParaRPr>
          </a:p>
          <a:p>
            <a:pPr indent="0" lvl="0" marL="0" rtl="0" algn="l">
              <a:lnSpc>
                <a:spcPct val="115000"/>
              </a:lnSpc>
              <a:spcBef>
                <a:spcPts val="1600"/>
              </a:spcBef>
              <a:spcAft>
                <a:spcPts val="1600"/>
              </a:spcAft>
              <a:buNone/>
            </a:pPr>
            <a:r>
              <a:t/>
            </a:r>
            <a:endParaRPr sz="1200">
              <a:solidFill>
                <a:srgbClr val="FFFFFF"/>
              </a:solidFill>
              <a:latin typeface="Oxygen"/>
              <a:ea typeface="Oxygen"/>
              <a:cs typeface="Oxygen"/>
              <a:sym typeface="Oxygen"/>
            </a:endParaRPr>
          </a:p>
        </p:txBody>
      </p:sp>
      <p:sp>
        <p:nvSpPr>
          <p:cNvPr id="291" name="Google Shape;291;p22"/>
          <p:cNvSpPr txBox="1"/>
          <p:nvPr/>
        </p:nvSpPr>
        <p:spPr>
          <a:xfrm>
            <a:off x="4832400" y="2416648"/>
            <a:ext cx="3999900" cy="161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200">
                <a:solidFill>
                  <a:srgbClr val="FFFFFF"/>
                </a:solidFill>
                <a:latin typeface="Oxygen"/>
                <a:ea typeface="Oxygen"/>
                <a:cs typeface="Oxygen"/>
                <a:sym typeface="Oxygen"/>
              </a:rPr>
              <a:t>Navigate to the </a:t>
            </a:r>
            <a:r>
              <a:rPr b="1" lang="es" sz="1200">
                <a:solidFill>
                  <a:srgbClr val="FFFFFF"/>
                </a:solidFill>
                <a:latin typeface="Oxygen"/>
                <a:ea typeface="Oxygen"/>
                <a:cs typeface="Oxygen"/>
                <a:sym typeface="Oxygen"/>
              </a:rPr>
              <a:t>File</a:t>
            </a:r>
            <a:r>
              <a:rPr lang="es" sz="1200">
                <a:solidFill>
                  <a:srgbClr val="FFFFFF"/>
                </a:solidFill>
                <a:latin typeface="Oxygen"/>
                <a:ea typeface="Oxygen"/>
                <a:cs typeface="Oxygen"/>
                <a:sym typeface="Oxygen"/>
              </a:rPr>
              <a:t> menu and select </a:t>
            </a:r>
            <a:r>
              <a:rPr b="1" lang="es" sz="1200">
                <a:solidFill>
                  <a:srgbClr val="FFFFFF"/>
                </a:solidFill>
                <a:latin typeface="Oxygen"/>
                <a:ea typeface="Oxygen"/>
                <a:cs typeface="Oxygen"/>
                <a:sym typeface="Oxygen"/>
              </a:rPr>
              <a:t>Download as Microsoft PowerPoint.</a:t>
            </a:r>
            <a:r>
              <a:rPr lang="es" sz="1200">
                <a:solidFill>
                  <a:srgbClr val="FFFFFF"/>
                </a:solidFill>
                <a:latin typeface="Oxygen"/>
                <a:ea typeface="Oxygen"/>
                <a:cs typeface="Oxygen"/>
                <a:sym typeface="Oxygen"/>
              </a:rPr>
              <a:t> You will download a .</a:t>
            </a:r>
            <a:r>
              <a:rPr b="1" lang="es" sz="1200">
                <a:solidFill>
                  <a:srgbClr val="FFFFFF"/>
                </a:solidFill>
                <a:latin typeface="Oxygen"/>
                <a:ea typeface="Oxygen"/>
                <a:cs typeface="Oxygen"/>
                <a:sym typeface="Oxygen"/>
              </a:rPr>
              <a:t>pptx</a:t>
            </a:r>
            <a:r>
              <a:rPr lang="es" sz="1200">
                <a:solidFill>
                  <a:srgbClr val="FFFFFF"/>
                </a:solidFill>
                <a:latin typeface="Oxygen"/>
                <a:ea typeface="Oxygen"/>
                <a:cs typeface="Oxygen"/>
                <a:sym typeface="Oxygen"/>
              </a:rPr>
              <a:t> file that you can open in PowerPoint.</a:t>
            </a:r>
            <a:endParaRPr sz="1200">
              <a:solidFill>
                <a:srgbClr val="FFFFFF"/>
              </a:solidFill>
              <a:latin typeface="Oxygen"/>
              <a:ea typeface="Oxygen"/>
              <a:cs typeface="Oxygen"/>
              <a:sym typeface="Oxygen"/>
            </a:endParaRPr>
          </a:p>
          <a:p>
            <a:pPr indent="0" lvl="0" marL="0" rtl="0" algn="l">
              <a:lnSpc>
                <a:spcPct val="115000"/>
              </a:lnSpc>
              <a:spcBef>
                <a:spcPts val="1600"/>
              </a:spcBef>
              <a:spcAft>
                <a:spcPts val="1600"/>
              </a:spcAft>
              <a:buNone/>
            </a:pPr>
            <a:r>
              <a:rPr b="1" lang="es" sz="1200">
                <a:solidFill>
                  <a:srgbClr val="FFFFFF"/>
                </a:solidFill>
                <a:latin typeface="Oxygen"/>
                <a:ea typeface="Oxygen"/>
                <a:cs typeface="Oxygen"/>
                <a:sym typeface="Oxygen"/>
              </a:rPr>
              <a:t>Note</a:t>
            </a:r>
            <a:r>
              <a:rPr lang="es" sz="1200">
                <a:solidFill>
                  <a:srgbClr val="FFFFFF"/>
                </a:solidFill>
                <a:latin typeface="Oxygen"/>
                <a:ea typeface="Oxygen"/>
                <a:cs typeface="Oxygen"/>
                <a:sym typeface="Oxygen"/>
              </a:rPr>
              <a:t>: You will need to install the fonts used in this presentation. Links to the fonts are provided at the end of this presentation.</a:t>
            </a:r>
            <a:endParaRPr sz="1200">
              <a:solidFill>
                <a:srgbClr val="FFFFFF"/>
              </a:solidFill>
              <a:latin typeface="Oxygen"/>
              <a:ea typeface="Oxygen"/>
              <a:cs typeface="Oxygen"/>
              <a:sym typeface="Oxygen"/>
            </a:endParaRPr>
          </a:p>
        </p:txBody>
      </p:sp>
      <p:sp>
        <p:nvSpPr>
          <p:cNvPr id="292" name="Google Shape;292;p22"/>
          <p:cNvSpPr/>
          <p:nvPr/>
        </p:nvSpPr>
        <p:spPr>
          <a:xfrm>
            <a:off x="4440150" y="4851950"/>
            <a:ext cx="263700" cy="26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93" name="Google Shape;293;p22"/>
          <p:cNvSpPr txBox="1"/>
          <p:nvPr/>
        </p:nvSpPr>
        <p:spPr>
          <a:xfrm>
            <a:off x="4440150" y="4893474"/>
            <a:ext cx="263700" cy="1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22B2"/>
                </a:solidFill>
                <a:latin typeface="Oxygen"/>
                <a:ea typeface="Oxygen"/>
                <a:cs typeface="Oxygen"/>
                <a:sym typeface="Oxygen"/>
              </a:rPr>
              <a:t>#</a:t>
            </a:r>
            <a:endParaRPr>
              <a:solidFill>
                <a:srgbClr val="0022B2"/>
              </a:solidFill>
              <a:latin typeface="Oxygen"/>
              <a:ea typeface="Oxygen"/>
              <a:cs typeface="Oxygen"/>
              <a:sym typeface="Oxyge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3"/>
          <p:cNvSpPr txBox="1"/>
          <p:nvPr/>
        </p:nvSpPr>
        <p:spPr>
          <a:xfrm>
            <a:off x="-1481800" y="693025"/>
            <a:ext cx="58629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Oxygen"/>
                <a:ea typeface="Oxygen"/>
                <a:cs typeface="Oxygen"/>
                <a:sym typeface="Oxygen"/>
              </a:rPr>
              <a:t>Cred</a:t>
            </a:r>
            <a:r>
              <a:rPr b="1" lang="es" sz="3800">
                <a:solidFill>
                  <a:srgbClr val="FFFFFF"/>
                </a:solidFill>
                <a:latin typeface="Oxygen"/>
                <a:ea typeface="Oxygen"/>
                <a:cs typeface="Oxygen"/>
                <a:sym typeface="Oxygen"/>
              </a:rPr>
              <a:t>i</a:t>
            </a:r>
            <a:r>
              <a:rPr b="1" lang="es" sz="3800">
                <a:solidFill>
                  <a:srgbClr val="FFFFFF"/>
                </a:solidFill>
                <a:latin typeface="Oxygen"/>
                <a:ea typeface="Oxygen"/>
                <a:cs typeface="Oxygen"/>
                <a:sym typeface="Oxygen"/>
              </a:rPr>
              <a:t>ts</a:t>
            </a:r>
            <a:endParaRPr b="1" sz="3800">
              <a:solidFill>
                <a:srgbClr val="FFFFFF"/>
              </a:solidFill>
              <a:latin typeface="Oxygen"/>
              <a:ea typeface="Oxygen"/>
              <a:cs typeface="Oxygen"/>
              <a:sym typeface="Oxygen"/>
            </a:endParaRPr>
          </a:p>
        </p:txBody>
      </p:sp>
      <p:sp>
        <p:nvSpPr>
          <p:cNvPr id="299" name="Google Shape;299;p23"/>
          <p:cNvSpPr txBox="1"/>
          <p:nvPr/>
        </p:nvSpPr>
        <p:spPr>
          <a:xfrm>
            <a:off x="634750" y="1576475"/>
            <a:ext cx="2144700" cy="4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s" sz="1800">
                <a:solidFill>
                  <a:srgbClr val="FFFFFF"/>
                </a:solidFill>
                <a:latin typeface="Oxygen"/>
                <a:ea typeface="Oxygen"/>
                <a:cs typeface="Oxygen"/>
                <a:sym typeface="Oxygen"/>
              </a:rPr>
              <a:t>Shapes &amp; Icons</a:t>
            </a:r>
            <a:endParaRPr b="1" sz="1800">
              <a:solidFill>
                <a:srgbClr val="FFFFFF"/>
              </a:solidFill>
              <a:latin typeface="Oxygen"/>
              <a:ea typeface="Oxygen"/>
              <a:cs typeface="Oxygen"/>
              <a:sym typeface="Oxygen"/>
            </a:endParaRPr>
          </a:p>
          <a:p>
            <a:pPr indent="0" lvl="0" marL="0" rtl="0" algn="l">
              <a:spcBef>
                <a:spcPts val="1600"/>
              </a:spcBef>
              <a:spcAft>
                <a:spcPts val="0"/>
              </a:spcAft>
              <a:buNone/>
            </a:pPr>
            <a:r>
              <a:t/>
            </a:r>
            <a:endParaRPr b="1" sz="1600">
              <a:solidFill>
                <a:srgbClr val="FFFFFF"/>
              </a:solidFill>
              <a:latin typeface="Oxygen"/>
              <a:ea typeface="Oxygen"/>
              <a:cs typeface="Oxygen"/>
              <a:sym typeface="Oxygen"/>
            </a:endParaRPr>
          </a:p>
        </p:txBody>
      </p:sp>
      <p:sp>
        <p:nvSpPr>
          <p:cNvPr id="300" name="Google Shape;300;p23"/>
          <p:cNvSpPr txBox="1"/>
          <p:nvPr/>
        </p:nvSpPr>
        <p:spPr>
          <a:xfrm>
            <a:off x="634750" y="1890000"/>
            <a:ext cx="2488800" cy="8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FFFFFF"/>
                </a:solidFill>
                <a:latin typeface="Oxygen"/>
                <a:ea typeface="Oxygen"/>
                <a:cs typeface="Oxygen"/>
                <a:sym typeface="Oxygen"/>
              </a:rPr>
              <a:t>Vectorial Shapes in this Template were created by </a:t>
            </a:r>
            <a:r>
              <a:rPr lang="es" sz="900" u="sng">
                <a:solidFill>
                  <a:schemeClr val="lt1"/>
                </a:solidFill>
                <a:latin typeface="Oxygen"/>
                <a:ea typeface="Oxygen"/>
                <a:cs typeface="Oxygen"/>
                <a:sym typeface="Oxygen"/>
                <a:hlinkClick r:id="rId3">
                  <a:extLst>
                    <a:ext uri="{A12FA001-AC4F-418D-AE19-62706E023703}">
                      <ahyp:hlinkClr val="tx"/>
                    </a:ext>
                  </a:extLst>
                </a:hlinkClick>
              </a:rPr>
              <a:t>SlidesPPT.com</a:t>
            </a:r>
            <a:r>
              <a:rPr lang="es" sz="900">
                <a:solidFill>
                  <a:srgbClr val="FFFFFF"/>
                </a:solidFill>
                <a:latin typeface="Oxygen"/>
                <a:ea typeface="Oxygen"/>
                <a:cs typeface="Oxygen"/>
                <a:sym typeface="Oxygen"/>
              </a:rPr>
              <a:t>.</a:t>
            </a:r>
            <a:endParaRPr sz="900">
              <a:solidFill>
                <a:srgbClr val="FFFFFF"/>
              </a:solidFill>
              <a:latin typeface="Oxygen"/>
              <a:ea typeface="Oxygen"/>
              <a:cs typeface="Oxygen"/>
              <a:sym typeface="Oxygen"/>
            </a:endParaRPr>
          </a:p>
          <a:p>
            <a:pPr indent="0" lvl="0" marL="0" rtl="0" algn="l">
              <a:spcBef>
                <a:spcPts val="0"/>
              </a:spcBef>
              <a:spcAft>
                <a:spcPts val="0"/>
              </a:spcAft>
              <a:buNone/>
            </a:pPr>
            <a:r>
              <a:t/>
            </a:r>
            <a:endParaRPr sz="900">
              <a:solidFill>
                <a:srgbClr val="FFFFFF"/>
              </a:solidFill>
              <a:latin typeface="Oxygen"/>
              <a:ea typeface="Oxygen"/>
              <a:cs typeface="Oxygen"/>
              <a:sym typeface="Oxygen"/>
            </a:endParaRPr>
          </a:p>
          <a:p>
            <a:pPr indent="0" lvl="0" marL="0" rtl="0" algn="l">
              <a:spcBef>
                <a:spcPts val="0"/>
              </a:spcBef>
              <a:spcAft>
                <a:spcPts val="0"/>
              </a:spcAft>
              <a:buNone/>
            </a:pPr>
            <a:r>
              <a:rPr lang="es" sz="900">
                <a:solidFill>
                  <a:srgbClr val="FFFFFF"/>
                </a:solidFill>
                <a:latin typeface="Oxygen"/>
                <a:ea typeface="Oxygen"/>
                <a:cs typeface="Oxygen"/>
                <a:sym typeface="Oxygen"/>
              </a:rPr>
              <a:t>Icons on this template have been </a:t>
            </a:r>
            <a:r>
              <a:rPr lang="es" sz="900">
                <a:solidFill>
                  <a:srgbClr val="FFFFFF"/>
                </a:solidFill>
                <a:latin typeface="Oxygen"/>
                <a:ea typeface="Oxygen"/>
                <a:cs typeface="Oxygen"/>
                <a:sym typeface="Oxygen"/>
              </a:rPr>
              <a:t>designed by </a:t>
            </a:r>
            <a:r>
              <a:rPr lang="es" sz="900" u="sng">
                <a:solidFill>
                  <a:srgbClr val="FFFFFF"/>
                </a:solidFill>
                <a:latin typeface="Oxygen"/>
                <a:ea typeface="Oxygen"/>
                <a:cs typeface="Oxygen"/>
                <a:sym typeface="Oxygen"/>
                <a:hlinkClick r:id="rId4">
                  <a:extLst>
                    <a:ext uri="{A12FA001-AC4F-418D-AE19-62706E023703}">
                      <ahyp:hlinkClr val="tx"/>
                    </a:ext>
                  </a:extLst>
                </a:hlinkClick>
              </a:rPr>
              <a:t>http://www.vectorsmarket.com/Vectors Market</a:t>
            </a:r>
            <a:r>
              <a:rPr lang="es" sz="900">
                <a:solidFill>
                  <a:srgbClr val="FFFFFF"/>
                </a:solidFill>
                <a:latin typeface="Oxygen"/>
                <a:ea typeface="Oxygen"/>
                <a:cs typeface="Oxygen"/>
                <a:sym typeface="Oxygen"/>
              </a:rPr>
              <a:t> from Flaticon</a:t>
            </a:r>
            <a:endParaRPr sz="900">
              <a:solidFill>
                <a:srgbClr val="FFFFFF"/>
              </a:solidFill>
              <a:latin typeface="Oxygen"/>
              <a:ea typeface="Oxygen"/>
              <a:cs typeface="Oxygen"/>
              <a:sym typeface="Oxygen"/>
            </a:endParaRPr>
          </a:p>
        </p:txBody>
      </p:sp>
      <p:sp>
        <p:nvSpPr>
          <p:cNvPr id="301" name="Google Shape;301;p23"/>
          <p:cNvSpPr txBox="1"/>
          <p:nvPr/>
        </p:nvSpPr>
        <p:spPr>
          <a:xfrm>
            <a:off x="5048050" y="814475"/>
            <a:ext cx="1734900" cy="4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FFFFFF"/>
                </a:solidFill>
                <a:latin typeface="Oxygen"/>
                <a:ea typeface="Oxygen"/>
                <a:cs typeface="Oxygen"/>
                <a:sym typeface="Oxygen"/>
              </a:rPr>
              <a:t>Images</a:t>
            </a:r>
            <a:endParaRPr b="1" sz="1800">
              <a:solidFill>
                <a:srgbClr val="FFFFFF"/>
              </a:solidFill>
              <a:latin typeface="Oxygen"/>
              <a:ea typeface="Oxygen"/>
              <a:cs typeface="Oxygen"/>
              <a:sym typeface="Oxygen"/>
            </a:endParaRPr>
          </a:p>
          <a:p>
            <a:pPr indent="0" lvl="0" marL="0" rtl="0" algn="l">
              <a:spcBef>
                <a:spcPts val="1600"/>
              </a:spcBef>
              <a:spcAft>
                <a:spcPts val="0"/>
              </a:spcAft>
              <a:buNone/>
            </a:pPr>
            <a:r>
              <a:t/>
            </a:r>
            <a:endParaRPr b="1" sz="1600">
              <a:solidFill>
                <a:srgbClr val="FFFFFF"/>
              </a:solidFill>
              <a:latin typeface="Oxygen"/>
              <a:ea typeface="Oxygen"/>
              <a:cs typeface="Oxygen"/>
              <a:sym typeface="Oxygen"/>
            </a:endParaRPr>
          </a:p>
        </p:txBody>
      </p:sp>
      <p:sp>
        <p:nvSpPr>
          <p:cNvPr id="302" name="Google Shape;302;p23"/>
          <p:cNvSpPr txBox="1"/>
          <p:nvPr/>
        </p:nvSpPr>
        <p:spPr>
          <a:xfrm>
            <a:off x="5048050" y="1128000"/>
            <a:ext cx="3711900" cy="8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u="sng">
                <a:solidFill>
                  <a:srgbClr val="FFFFFF"/>
                </a:solidFill>
                <a:latin typeface="Oxygen"/>
                <a:ea typeface="Oxygen"/>
                <a:cs typeface="Oxygen"/>
                <a:sym typeface="Oxygen"/>
                <a:hlinkClick r:id="rId5">
                  <a:extLst>
                    <a:ext uri="{A12FA001-AC4F-418D-AE19-62706E023703}">
                      <ahyp:hlinkClr val="tx"/>
                    </a:ext>
                  </a:extLst>
                </a:hlinkClick>
              </a:rPr>
              <a:t>Personas de vector diseñado por Freepik</a:t>
            </a:r>
            <a:endParaRPr sz="900">
              <a:solidFill>
                <a:srgbClr val="FFFFFF"/>
              </a:solidFill>
              <a:latin typeface="Oxygen"/>
              <a:ea typeface="Oxygen"/>
              <a:cs typeface="Oxygen"/>
              <a:sym typeface="Oxygen"/>
            </a:endParaRPr>
          </a:p>
          <a:p>
            <a:pPr indent="0" lvl="0" marL="0" rtl="0" algn="l">
              <a:spcBef>
                <a:spcPts val="0"/>
              </a:spcBef>
              <a:spcAft>
                <a:spcPts val="0"/>
              </a:spcAft>
              <a:buNone/>
            </a:pPr>
            <a:r>
              <a:t/>
            </a:r>
            <a:endParaRPr sz="900">
              <a:solidFill>
                <a:srgbClr val="FFFFFF"/>
              </a:solidFill>
              <a:latin typeface="Oxygen"/>
              <a:ea typeface="Oxygen"/>
              <a:cs typeface="Oxygen"/>
              <a:sym typeface="Oxygen"/>
            </a:endParaRPr>
          </a:p>
          <a:p>
            <a:pPr indent="0" lvl="0" marL="0" rtl="0" algn="l">
              <a:spcBef>
                <a:spcPts val="0"/>
              </a:spcBef>
              <a:spcAft>
                <a:spcPts val="0"/>
              </a:spcAft>
              <a:buNone/>
            </a:pPr>
            <a:r>
              <a:rPr lang="es" sz="900" u="sng">
                <a:solidFill>
                  <a:srgbClr val="FFFFFF"/>
                </a:solidFill>
                <a:latin typeface="Oxygen"/>
                <a:ea typeface="Oxygen"/>
                <a:cs typeface="Oxygen"/>
                <a:sym typeface="Oxygen"/>
                <a:hlinkClick r:id="rId6">
                  <a:extLst>
                    <a:ext uri="{A12FA001-AC4F-418D-AE19-62706E023703}">
                      <ahyp:hlinkClr val="tx"/>
                    </a:ext>
                  </a:extLst>
                </a:hlinkClick>
              </a:rPr>
              <a:t>Viajes de vector diseñado por Layerace - Freepik.com</a:t>
            </a:r>
            <a:endParaRPr sz="900">
              <a:solidFill>
                <a:srgbClr val="FFFFFF"/>
              </a:solidFill>
              <a:latin typeface="Oxygen"/>
              <a:ea typeface="Oxygen"/>
              <a:cs typeface="Oxygen"/>
              <a:sym typeface="Oxygen"/>
            </a:endParaRPr>
          </a:p>
          <a:p>
            <a:pPr indent="0" lvl="0" marL="0" rtl="0" algn="l">
              <a:spcBef>
                <a:spcPts val="0"/>
              </a:spcBef>
              <a:spcAft>
                <a:spcPts val="0"/>
              </a:spcAft>
              <a:buNone/>
            </a:pPr>
            <a:r>
              <a:t/>
            </a:r>
            <a:endParaRPr sz="900">
              <a:solidFill>
                <a:srgbClr val="FFFFFF"/>
              </a:solidFill>
              <a:latin typeface="Oxygen"/>
              <a:ea typeface="Oxygen"/>
              <a:cs typeface="Oxygen"/>
              <a:sym typeface="Oxygen"/>
            </a:endParaRPr>
          </a:p>
          <a:p>
            <a:pPr indent="0" lvl="0" marL="0" rtl="0" algn="l">
              <a:spcBef>
                <a:spcPts val="0"/>
              </a:spcBef>
              <a:spcAft>
                <a:spcPts val="0"/>
              </a:spcAft>
              <a:buNone/>
            </a:pPr>
            <a:r>
              <a:rPr lang="es" sz="900">
                <a:solidFill>
                  <a:srgbClr val="FFFFFF"/>
                </a:solidFill>
                <a:latin typeface="Oxygen"/>
                <a:ea typeface="Oxygen"/>
                <a:cs typeface="Oxygen"/>
                <a:sym typeface="Oxygen"/>
              </a:rPr>
              <a:t>Post Card been downloaded from </a:t>
            </a:r>
            <a:r>
              <a:rPr lang="es" sz="900" u="sng">
                <a:solidFill>
                  <a:srgbClr val="FFFFFF"/>
                </a:solidFill>
                <a:latin typeface="Oxygen"/>
                <a:ea typeface="Oxygen"/>
                <a:cs typeface="Oxygen"/>
                <a:sym typeface="Oxygen"/>
                <a:hlinkClick r:id="rId7">
                  <a:extLst>
                    <a:ext uri="{A12FA001-AC4F-418D-AE19-62706E023703}">
                      <ahyp:hlinkClr val="tx"/>
                    </a:ext>
                  </a:extLst>
                </a:hlinkClick>
              </a:rPr>
              <a:t>www.vecteezy.com</a:t>
            </a:r>
            <a:endParaRPr sz="900">
              <a:solidFill>
                <a:srgbClr val="FFFFFF"/>
              </a:solidFill>
              <a:latin typeface="Oxygen"/>
              <a:ea typeface="Oxygen"/>
              <a:cs typeface="Oxygen"/>
              <a:sym typeface="Oxygen"/>
            </a:endParaRPr>
          </a:p>
          <a:p>
            <a:pPr indent="0" lvl="0" marL="0" rtl="0" algn="l">
              <a:spcBef>
                <a:spcPts val="0"/>
              </a:spcBef>
              <a:spcAft>
                <a:spcPts val="0"/>
              </a:spcAft>
              <a:buNone/>
            </a:pPr>
            <a:r>
              <a:t/>
            </a:r>
            <a:endParaRPr sz="900">
              <a:solidFill>
                <a:srgbClr val="FFFFFF"/>
              </a:solidFill>
              <a:latin typeface="Oxygen"/>
              <a:ea typeface="Oxygen"/>
              <a:cs typeface="Oxygen"/>
              <a:sym typeface="Oxygen"/>
            </a:endParaRPr>
          </a:p>
          <a:p>
            <a:pPr indent="0" lvl="0" marL="0" rtl="0" algn="l">
              <a:spcBef>
                <a:spcPts val="0"/>
              </a:spcBef>
              <a:spcAft>
                <a:spcPts val="0"/>
              </a:spcAft>
              <a:buNone/>
            </a:pPr>
            <a:r>
              <a:rPr lang="es" sz="900">
                <a:solidFill>
                  <a:srgbClr val="FFFFFF"/>
                </a:solidFill>
                <a:latin typeface="Oxygen"/>
                <a:ea typeface="Oxygen"/>
                <a:cs typeface="Oxygen"/>
                <a:sym typeface="Oxygen"/>
              </a:rPr>
              <a:t>Caravan image been downloaded from </a:t>
            </a:r>
            <a:r>
              <a:rPr lang="es" sz="900" u="sng">
                <a:solidFill>
                  <a:srgbClr val="FFFFFF"/>
                </a:solidFill>
                <a:latin typeface="Oxygen"/>
                <a:ea typeface="Oxygen"/>
                <a:cs typeface="Oxygen"/>
                <a:sym typeface="Oxygen"/>
                <a:hlinkClick r:id="rId8">
                  <a:extLst>
                    <a:ext uri="{A12FA001-AC4F-418D-AE19-62706E023703}">
                      <ahyp:hlinkClr val="tx"/>
                    </a:ext>
                  </a:extLst>
                </a:hlinkClick>
              </a:rPr>
              <a:t>https://upload.wikimedia.org/wikipedia/commons/5/53/VWKombi@theBeach(byCarolineGutman).jpg</a:t>
            </a:r>
            <a:endParaRPr sz="900">
              <a:solidFill>
                <a:srgbClr val="FFFFFF"/>
              </a:solidFill>
              <a:latin typeface="Oxygen"/>
              <a:ea typeface="Oxygen"/>
              <a:cs typeface="Oxygen"/>
              <a:sym typeface="Oxygen"/>
            </a:endParaRPr>
          </a:p>
          <a:p>
            <a:pPr indent="0" lvl="0" marL="0" rtl="0" algn="l">
              <a:spcBef>
                <a:spcPts val="0"/>
              </a:spcBef>
              <a:spcAft>
                <a:spcPts val="0"/>
              </a:spcAft>
              <a:buNone/>
            </a:pPr>
            <a:r>
              <a:t/>
            </a:r>
            <a:endParaRPr sz="900">
              <a:solidFill>
                <a:srgbClr val="FFFFFF"/>
              </a:solidFill>
              <a:latin typeface="Oxygen"/>
              <a:ea typeface="Oxygen"/>
              <a:cs typeface="Oxygen"/>
              <a:sym typeface="Oxygen"/>
            </a:endParaRPr>
          </a:p>
          <a:p>
            <a:pPr indent="0" lvl="0" marL="0" rtl="0" algn="l">
              <a:spcBef>
                <a:spcPts val="0"/>
              </a:spcBef>
              <a:spcAft>
                <a:spcPts val="0"/>
              </a:spcAft>
              <a:buNone/>
            </a:pPr>
            <a:r>
              <a:rPr lang="es" sz="900">
                <a:solidFill>
                  <a:srgbClr val="FFFFFF"/>
                </a:solidFill>
                <a:latin typeface="Oxygen"/>
                <a:ea typeface="Oxygen"/>
                <a:cs typeface="Oxygen"/>
                <a:sym typeface="Oxygen"/>
              </a:rPr>
              <a:t>The photos in this template have been downloaded from </a:t>
            </a:r>
            <a:r>
              <a:rPr lang="es" sz="900" u="sng">
                <a:solidFill>
                  <a:srgbClr val="FFFFFF"/>
                </a:solidFill>
                <a:latin typeface="Oxygen"/>
                <a:ea typeface="Oxygen"/>
                <a:cs typeface="Oxygen"/>
                <a:sym typeface="Oxygen"/>
                <a:hlinkClick r:id="rId9">
                  <a:extLst>
                    <a:ext uri="{A12FA001-AC4F-418D-AE19-62706E023703}">
                      <ahyp:hlinkClr val="tx"/>
                    </a:ext>
                  </a:extLst>
                </a:hlinkClick>
              </a:rPr>
              <a:t>www.gratisography.com</a:t>
            </a:r>
            <a:endParaRPr sz="900">
              <a:solidFill>
                <a:srgbClr val="FFFFFF"/>
              </a:solidFill>
              <a:latin typeface="Oxygen"/>
              <a:ea typeface="Oxygen"/>
              <a:cs typeface="Oxygen"/>
              <a:sym typeface="Oxygen"/>
            </a:endParaRPr>
          </a:p>
          <a:p>
            <a:pPr indent="0" lvl="0" marL="0" rtl="0" algn="l">
              <a:spcBef>
                <a:spcPts val="0"/>
              </a:spcBef>
              <a:spcAft>
                <a:spcPts val="0"/>
              </a:spcAft>
              <a:buNone/>
            </a:pPr>
            <a:r>
              <a:t/>
            </a:r>
            <a:endParaRPr sz="900">
              <a:solidFill>
                <a:srgbClr val="FFFFFF"/>
              </a:solidFill>
              <a:latin typeface="Oxygen"/>
              <a:ea typeface="Oxygen"/>
              <a:cs typeface="Oxygen"/>
              <a:sym typeface="Oxygen"/>
            </a:endParaRPr>
          </a:p>
          <a:p>
            <a:pPr indent="0" lvl="0" marL="0" rtl="0" algn="l">
              <a:spcBef>
                <a:spcPts val="0"/>
              </a:spcBef>
              <a:spcAft>
                <a:spcPts val="0"/>
              </a:spcAft>
              <a:buNone/>
            </a:pPr>
            <a:r>
              <a:t/>
            </a:r>
            <a:endParaRPr sz="900">
              <a:solidFill>
                <a:srgbClr val="FFFFFF"/>
              </a:solidFill>
              <a:latin typeface="Oxygen"/>
              <a:ea typeface="Oxygen"/>
              <a:cs typeface="Oxygen"/>
              <a:sym typeface="Oxygen"/>
            </a:endParaRPr>
          </a:p>
        </p:txBody>
      </p:sp>
      <p:sp>
        <p:nvSpPr>
          <p:cNvPr id="303" name="Google Shape;303;p23"/>
          <p:cNvSpPr txBox="1"/>
          <p:nvPr/>
        </p:nvSpPr>
        <p:spPr>
          <a:xfrm>
            <a:off x="634750" y="3106300"/>
            <a:ext cx="17349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600">
                <a:solidFill>
                  <a:srgbClr val="FFFFFF"/>
                </a:solidFill>
                <a:latin typeface="Oxygen"/>
                <a:ea typeface="Oxygen"/>
                <a:cs typeface="Oxygen"/>
                <a:sym typeface="Oxygen"/>
              </a:rPr>
              <a:t>COLORS</a:t>
            </a:r>
            <a:endParaRPr b="1" sz="1600">
              <a:solidFill>
                <a:srgbClr val="FFFFFF"/>
              </a:solidFill>
              <a:latin typeface="Oxygen"/>
              <a:ea typeface="Oxygen"/>
              <a:cs typeface="Oxygen"/>
              <a:sym typeface="Oxygen"/>
            </a:endParaRPr>
          </a:p>
        </p:txBody>
      </p:sp>
      <p:sp>
        <p:nvSpPr>
          <p:cNvPr id="304" name="Google Shape;304;p23"/>
          <p:cNvSpPr txBox="1"/>
          <p:nvPr/>
        </p:nvSpPr>
        <p:spPr>
          <a:xfrm>
            <a:off x="5048050" y="3055775"/>
            <a:ext cx="1734900" cy="4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FFFFFF"/>
                </a:solidFill>
                <a:latin typeface="Oxygen"/>
                <a:ea typeface="Oxygen"/>
                <a:cs typeface="Oxygen"/>
                <a:sym typeface="Oxygen"/>
              </a:rPr>
              <a:t>Fonts</a:t>
            </a:r>
            <a:endParaRPr b="1" sz="1800">
              <a:solidFill>
                <a:srgbClr val="FFFFFF"/>
              </a:solidFill>
              <a:latin typeface="Oxygen"/>
              <a:ea typeface="Oxygen"/>
              <a:cs typeface="Oxygen"/>
              <a:sym typeface="Oxygen"/>
            </a:endParaRPr>
          </a:p>
          <a:p>
            <a:pPr indent="0" lvl="0" marL="0" rtl="0" algn="l">
              <a:spcBef>
                <a:spcPts val="1600"/>
              </a:spcBef>
              <a:spcAft>
                <a:spcPts val="0"/>
              </a:spcAft>
              <a:buNone/>
            </a:pPr>
            <a:r>
              <a:t/>
            </a:r>
            <a:endParaRPr b="1" sz="1600">
              <a:solidFill>
                <a:srgbClr val="FFFFFF"/>
              </a:solidFill>
              <a:latin typeface="Oxygen"/>
              <a:ea typeface="Oxygen"/>
              <a:cs typeface="Oxygen"/>
              <a:sym typeface="Oxygen"/>
            </a:endParaRPr>
          </a:p>
        </p:txBody>
      </p:sp>
      <p:sp>
        <p:nvSpPr>
          <p:cNvPr id="305" name="Google Shape;305;p23"/>
          <p:cNvSpPr txBox="1"/>
          <p:nvPr/>
        </p:nvSpPr>
        <p:spPr>
          <a:xfrm>
            <a:off x="5048050" y="3369300"/>
            <a:ext cx="3760500" cy="8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FFFFFF"/>
                </a:solidFill>
                <a:latin typeface="Oxygen"/>
                <a:ea typeface="Oxygen"/>
                <a:cs typeface="Oxygen"/>
                <a:sym typeface="Oxygen"/>
              </a:rPr>
              <a:t>The fonts used in this template are taken from Google fonts.</a:t>
            </a:r>
            <a:endParaRPr sz="900">
              <a:solidFill>
                <a:srgbClr val="FFFFFF"/>
              </a:solidFill>
              <a:latin typeface="Oxygen"/>
              <a:ea typeface="Oxygen"/>
              <a:cs typeface="Oxygen"/>
              <a:sym typeface="Oxygen"/>
            </a:endParaRPr>
          </a:p>
          <a:p>
            <a:pPr indent="0" lvl="0" marL="0" rtl="0" algn="l">
              <a:spcBef>
                <a:spcPts val="0"/>
              </a:spcBef>
              <a:spcAft>
                <a:spcPts val="0"/>
              </a:spcAft>
              <a:buNone/>
            </a:pPr>
            <a:r>
              <a:rPr lang="es" sz="900">
                <a:solidFill>
                  <a:srgbClr val="FFFFFF"/>
                </a:solidFill>
                <a:latin typeface="Oxygen"/>
                <a:ea typeface="Oxygen"/>
                <a:cs typeface="Oxygen"/>
                <a:sym typeface="Oxygen"/>
              </a:rPr>
              <a:t>( Trebuchet, Pacifico)</a:t>
            </a:r>
            <a:endParaRPr sz="900">
              <a:solidFill>
                <a:srgbClr val="FFFFFF"/>
              </a:solidFill>
              <a:latin typeface="Oxygen"/>
              <a:ea typeface="Oxygen"/>
              <a:cs typeface="Oxygen"/>
              <a:sym typeface="Oxygen"/>
            </a:endParaRPr>
          </a:p>
          <a:p>
            <a:pPr indent="0" lvl="0" marL="0" rtl="0" algn="l">
              <a:spcBef>
                <a:spcPts val="0"/>
              </a:spcBef>
              <a:spcAft>
                <a:spcPts val="0"/>
              </a:spcAft>
              <a:buNone/>
            </a:pPr>
            <a:r>
              <a:t/>
            </a:r>
            <a:endParaRPr sz="900">
              <a:solidFill>
                <a:srgbClr val="FFFFFF"/>
              </a:solidFill>
              <a:latin typeface="Oxygen"/>
              <a:ea typeface="Oxygen"/>
              <a:cs typeface="Oxygen"/>
              <a:sym typeface="Oxygen"/>
            </a:endParaRPr>
          </a:p>
          <a:p>
            <a:pPr indent="0" lvl="0" marL="0" rtl="0" algn="l">
              <a:spcBef>
                <a:spcPts val="0"/>
              </a:spcBef>
              <a:spcAft>
                <a:spcPts val="0"/>
              </a:spcAft>
              <a:buNone/>
            </a:pPr>
            <a:r>
              <a:rPr lang="es" sz="900">
                <a:solidFill>
                  <a:srgbClr val="FFFFFF"/>
                </a:solidFill>
                <a:latin typeface="Oxygen"/>
                <a:ea typeface="Oxygen"/>
                <a:cs typeface="Oxygen"/>
                <a:sym typeface="Oxygen"/>
              </a:rPr>
              <a:t>Download the fonts from the following url: </a:t>
            </a:r>
            <a:r>
              <a:rPr lang="es" sz="900" u="sng">
                <a:solidFill>
                  <a:srgbClr val="FFFFFF"/>
                </a:solidFill>
                <a:latin typeface="Oxygen"/>
                <a:ea typeface="Oxygen"/>
                <a:cs typeface="Oxygen"/>
                <a:sym typeface="Oxygen"/>
                <a:hlinkClick r:id="rId10">
                  <a:extLst>
                    <a:ext uri="{A12FA001-AC4F-418D-AE19-62706E023703}">
                      <ahyp:hlinkClr val="tx"/>
                    </a:ext>
                  </a:extLst>
                </a:hlinkClick>
              </a:rPr>
              <a:t>https://www.google.com/fonts/</a:t>
            </a:r>
            <a:endParaRPr sz="900">
              <a:solidFill>
                <a:srgbClr val="FFFFFF"/>
              </a:solidFill>
              <a:latin typeface="Oxygen"/>
              <a:ea typeface="Oxygen"/>
              <a:cs typeface="Oxygen"/>
              <a:sym typeface="Oxygen"/>
            </a:endParaRPr>
          </a:p>
          <a:p>
            <a:pPr indent="0" lvl="0" marL="0" rtl="0" algn="l">
              <a:spcBef>
                <a:spcPts val="0"/>
              </a:spcBef>
              <a:spcAft>
                <a:spcPts val="0"/>
              </a:spcAft>
              <a:buNone/>
            </a:pPr>
            <a:r>
              <a:t/>
            </a:r>
            <a:endParaRPr sz="900">
              <a:solidFill>
                <a:srgbClr val="FFFFFF"/>
              </a:solidFill>
              <a:latin typeface="Oxygen"/>
              <a:ea typeface="Oxygen"/>
              <a:cs typeface="Oxygen"/>
              <a:sym typeface="Oxygen"/>
            </a:endParaRPr>
          </a:p>
        </p:txBody>
      </p:sp>
      <p:sp>
        <p:nvSpPr>
          <p:cNvPr id="306" name="Google Shape;306;p23"/>
          <p:cNvSpPr/>
          <p:nvPr/>
        </p:nvSpPr>
        <p:spPr>
          <a:xfrm>
            <a:off x="0" y="3551628"/>
            <a:ext cx="3879600" cy="198000"/>
          </a:xfrm>
          <a:prstGeom prst="rect">
            <a:avLst/>
          </a:pr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txBox="1"/>
          <p:nvPr/>
        </p:nvSpPr>
        <p:spPr>
          <a:xfrm>
            <a:off x="737050" y="3476246"/>
            <a:ext cx="860700" cy="2595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s" sz="1000">
                <a:solidFill>
                  <a:srgbClr val="FFFFFF"/>
                </a:solidFill>
                <a:latin typeface="Oxygen"/>
                <a:ea typeface="Oxygen"/>
                <a:cs typeface="Oxygen"/>
                <a:sym typeface="Oxygen"/>
              </a:rPr>
              <a:t>#ffbe00</a:t>
            </a:r>
            <a:endParaRPr sz="1000">
              <a:solidFill>
                <a:srgbClr val="FFFFFF"/>
              </a:solidFill>
              <a:latin typeface="Oxygen"/>
              <a:ea typeface="Oxygen"/>
              <a:cs typeface="Oxygen"/>
              <a:sym typeface="Oxygen"/>
            </a:endParaRPr>
          </a:p>
        </p:txBody>
      </p:sp>
      <p:sp>
        <p:nvSpPr>
          <p:cNvPr id="308" name="Google Shape;308;p23"/>
          <p:cNvSpPr/>
          <p:nvPr/>
        </p:nvSpPr>
        <p:spPr>
          <a:xfrm>
            <a:off x="0" y="3755598"/>
            <a:ext cx="3879600" cy="198000"/>
          </a:xfrm>
          <a:prstGeom prst="rect">
            <a:avLst/>
          </a:prstGeom>
          <a:solidFill>
            <a:srgbClr val="002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3"/>
          <p:cNvSpPr txBox="1"/>
          <p:nvPr/>
        </p:nvSpPr>
        <p:spPr>
          <a:xfrm>
            <a:off x="737050" y="3707981"/>
            <a:ext cx="860700" cy="2595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s" sz="1000">
                <a:solidFill>
                  <a:srgbClr val="FFFFFF"/>
                </a:solidFill>
                <a:latin typeface="Oxygen"/>
                <a:ea typeface="Oxygen"/>
                <a:cs typeface="Oxygen"/>
                <a:sym typeface="Oxygen"/>
              </a:rPr>
              <a:t>#</a:t>
            </a:r>
            <a:r>
              <a:rPr lang="es" sz="1000">
                <a:solidFill>
                  <a:srgbClr val="FFFFFF"/>
                </a:solidFill>
                <a:latin typeface="Oxygen"/>
                <a:ea typeface="Oxygen"/>
                <a:cs typeface="Oxygen"/>
                <a:sym typeface="Oxygen"/>
              </a:rPr>
              <a:t>0022b2</a:t>
            </a:r>
            <a:endParaRPr sz="1000">
              <a:solidFill>
                <a:srgbClr val="FFFFFF"/>
              </a:solidFill>
              <a:latin typeface="Oxygen"/>
              <a:ea typeface="Oxygen"/>
              <a:cs typeface="Oxygen"/>
              <a:sym typeface="Oxygen"/>
            </a:endParaRPr>
          </a:p>
        </p:txBody>
      </p:sp>
      <p:sp>
        <p:nvSpPr>
          <p:cNvPr id="310" name="Google Shape;310;p23"/>
          <p:cNvSpPr/>
          <p:nvPr/>
        </p:nvSpPr>
        <p:spPr>
          <a:xfrm>
            <a:off x="4440150" y="4851950"/>
            <a:ext cx="263700" cy="26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11" name="Google Shape;311;p23"/>
          <p:cNvSpPr txBox="1"/>
          <p:nvPr/>
        </p:nvSpPr>
        <p:spPr>
          <a:xfrm>
            <a:off x="4440150" y="4893474"/>
            <a:ext cx="263700" cy="1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22B2"/>
                </a:solidFill>
                <a:latin typeface="Oxygen"/>
                <a:ea typeface="Oxygen"/>
                <a:cs typeface="Oxygen"/>
                <a:sym typeface="Oxygen"/>
              </a:rPr>
              <a:t>#</a:t>
            </a:r>
            <a:endParaRPr>
              <a:solidFill>
                <a:srgbClr val="0022B2"/>
              </a:solidFill>
              <a:latin typeface="Oxygen"/>
              <a:ea typeface="Oxygen"/>
              <a:cs typeface="Oxygen"/>
              <a:sym typeface="Oxygen"/>
            </a:endParaRPr>
          </a:p>
        </p:txBody>
      </p:sp>
      <p:sp>
        <p:nvSpPr>
          <p:cNvPr id="312" name="Google Shape;312;p23"/>
          <p:cNvSpPr txBox="1"/>
          <p:nvPr/>
        </p:nvSpPr>
        <p:spPr>
          <a:xfrm>
            <a:off x="3001650" y="-47175"/>
            <a:ext cx="3140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0022B2"/>
                </a:solidFill>
                <a:highlight>
                  <a:srgbClr val="FFFFFF"/>
                </a:highlight>
                <a:latin typeface="Oxygen"/>
                <a:ea typeface="Oxygen"/>
                <a:cs typeface="Oxygen"/>
                <a:sym typeface="Oxygen"/>
              </a:rPr>
              <a:t>www.yourtravelwebsite.com  </a:t>
            </a:r>
            <a:endParaRPr sz="1000">
              <a:solidFill>
                <a:srgbClr val="0022B2"/>
              </a:solidFill>
              <a:highlight>
                <a:srgbClr val="FFFFFF"/>
              </a:highlight>
              <a:latin typeface="Oxygen"/>
              <a:ea typeface="Oxygen"/>
              <a:cs typeface="Oxygen"/>
              <a:sym typeface="Oxygen"/>
            </a:endParaRPr>
          </a:p>
        </p:txBody>
      </p:sp>
      <p:sp>
        <p:nvSpPr>
          <p:cNvPr id="313" name="Google Shape;313;p23"/>
          <p:cNvSpPr txBox="1"/>
          <p:nvPr/>
        </p:nvSpPr>
        <p:spPr>
          <a:xfrm>
            <a:off x="737050" y="4537050"/>
            <a:ext cx="7289700" cy="121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chemeClr val="lt1"/>
                </a:solidFill>
              </a:rPr>
              <a:t>presentation template designed by</a:t>
            </a:r>
            <a:r>
              <a:rPr i="1" lang="es" sz="1200" u="sng">
                <a:solidFill>
                  <a:schemeClr val="lt1"/>
                </a:solidFill>
                <a:hlinkClick r:id="rId11">
                  <a:extLst>
                    <a:ext uri="{A12FA001-AC4F-418D-AE19-62706E023703}">
                      <ahyp:hlinkClr val="tx"/>
                    </a:ext>
                  </a:extLst>
                </a:hlinkClick>
              </a:rPr>
              <a:t> slidesppt.com</a:t>
            </a:r>
            <a:endParaRPr i="1" sz="12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descr="2.jpg" id="59" name="Google Shape;59;p10"/>
          <p:cNvPicPr preferRelativeResize="0"/>
          <p:nvPr/>
        </p:nvPicPr>
        <p:blipFill rotWithShape="1">
          <a:blip r:embed="rId3">
            <a:alphaModFix/>
          </a:blip>
          <a:srcRect b="0" l="12866" r="28354" t="0"/>
          <a:stretch/>
        </p:blipFill>
        <p:spPr>
          <a:xfrm>
            <a:off x="0" y="0"/>
            <a:ext cx="4566900" cy="5143498"/>
          </a:xfrm>
          <a:prstGeom prst="rect">
            <a:avLst/>
          </a:prstGeom>
          <a:noFill/>
          <a:ln>
            <a:noFill/>
          </a:ln>
        </p:spPr>
      </p:pic>
      <p:sp>
        <p:nvSpPr>
          <p:cNvPr id="60" name="Google Shape;60;p10"/>
          <p:cNvSpPr txBox="1"/>
          <p:nvPr/>
        </p:nvSpPr>
        <p:spPr>
          <a:xfrm>
            <a:off x="4817740" y="503225"/>
            <a:ext cx="393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s" sz="3800">
                <a:solidFill>
                  <a:srgbClr val="FFBE00"/>
                </a:solidFill>
                <a:latin typeface="Oxygen"/>
                <a:ea typeface="Oxygen"/>
                <a:cs typeface="Oxygen"/>
                <a:sym typeface="Oxygen"/>
              </a:rPr>
              <a:t>Fusce facilisis</a:t>
            </a:r>
            <a:endParaRPr b="1" sz="3800">
              <a:solidFill>
                <a:srgbClr val="FFBE00"/>
              </a:solidFill>
              <a:latin typeface="Oxygen"/>
              <a:ea typeface="Oxygen"/>
              <a:cs typeface="Oxygen"/>
              <a:sym typeface="Oxygen"/>
            </a:endParaRPr>
          </a:p>
        </p:txBody>
      </p:sp>
      <p:sp>
        <p:nvSpPr>
          <p:cNvPr id="61" name="Google Shape;61;p10"/>
          <p:cNvSpPr txBox="1"/>
          <p:nvPr/>
        </p:nvSpPr>
        <p:spPr>
          <a:xfrm>
            <a:off x="4852450" y="1215500"/>
            <a:ext cx="3899700" cy="22113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FFFFFF"/>
                </a:solidFill>
                <a:latin typeface="Oxygen"/>
                <a:ea typeface="Oxygen"/>
                <a:cs typeface="Oxygen"/>
                <a:sym typeface="Oxygen"/>
              </a:rPr>
              <a:t>Lorem ipsum dolor sit amet, consectetur adipiscing elit. Aliquam libero tortor, viverra eu rhoncus quis, vehicula ac lorem. Quisque vulputate lectus nibh, sed dictum diam rhoncus a. Sed in lacus et tortor condimentum dapibus. Fusce facilisis felis porta mi aliquam pretium. </a:t>
            </a:r>
            <a:endParaRPr sz="1000">
              <a:solidFill>
                <a:srgbClr val="FFFFFF"/>
              </a:solidFill>
              <a:latin typeface="Oxygen"/>
              <a:ea typeface="Oxygen"/>
              <a:cs typeface="Oxygen"/>
              <a:sym typeface="Oxygen"/>
            </a:endParaRPr>
          </a:p>
          <a:p>
            <a:pPr indent="0" lvl="0" marL="0" rtl="0" algn="l">
              <a:lnSpc>
                <a:spcPct val="120000"/>
              </a:lnSpc>
              <a:spcBef>
                <a:spcPts val="0"/>
              </a:spcBef>
              <a:spcAft>
                <a:spcPts val="0"/>
              </a:spcAft>
              <a:buNone/>
            </a:pPr>
            <a:r>
              <a:t/>
            </a:r>
            <a:endParaRPr sz="1000">
              <a:solidFill>
                <a:srgbClr val="FFFFFF"/>
              </a:solidFill>
              <a:latin typeface="Oxygen"/>
              <a:ea typeface="Oxygen"/>
              <a:cs typeface="Oxygen"/>
              <a:sym typeface="Oxygen"/>
            </a:endParaRPr>
          </a:p>
          <a:p>
            <a:pPr indent="0" lvl="0" marL="0" rtl="0" algn="l">
              <a:lnSpc>
                <a:spcPct val="120000"/>
              </a:lnSpc>
              <a:spcBef>
                <a:spcPts val="0"/>
              </a:spcBef>
              <a:spcAft>
                <a:spcPts val="0"/>
              </a:spcAft>
              <a:buClr>
                <a:srgbClr val="000000"/>
              </a:buClr>
              <a:buSzPts val="1100"/>
              <a:buFont typeface="Arial"/>
              <a:buNone/>
            </a:pPr>
            <a:r>
              <a:rPr lang="es" sz="1000">
                <a:solidFill>
                  <a:srgbClr val="FFFFFF"/>
                </a:solidFill>
                <a:latin typeface="Oxygen"/>
                <a:ea typeface="Oxygen"/>
                <a:cs typeface="Oxygen"/>
                <a:sym typeface="Oxygen"/>
              </a:rPr>
              <a:t>Quisque vulputate lectus nibh, sed dictum diam rhoncus a. Sed in lacus et tortor condimentum dapibus. Fusce facilisis felis porta mi aliquam pretium. </a:t>
            </a:r>
            <a:endParaRPr sz="1000">
              <a:solidFill>
                <a:srgbClr val="FFFFFF"/>
              </a:solidFill>
              <a:latin typeface="Oxygen"/>
              <a:ea typeface="Oxygen"/>
              <a:cs typeface="Oxygen"/>
              <a:sym typeface="Oxygen"/>
            </a:endParaRPr>
          </a:p>
        </p:txBody>
      </p:sp>
      <p:sp>
        <p:nvSpPr>
          <p:cNvPr id="62" name="Google Shape;62;p10"/>
          <p:cNvSpPr txBox="1"/>
          <p:nvPr/>
        </p:nvSpPr>
        <p:spPr>
          <a:xfrm>
            <a:off x="4779551" y="4462775"/>
            <a:ext cx="39981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FFFFFF"/>
                </a:solidFill>
                <a:latin typeface="Oxygen"/>
                <a:ea typeface="Oxygen"/>
                <a:cs typeface="Oxygen"/>
                <a:sym typeface="Oxygen"/>
              </a:rPr>
              <a:t>656 656 656 - 955 556 655</a:t>
            </a:r>
            <a:endParaRPr b="1">
              <a:solidFill>
                <a:srgbClr val="FFFFFF"/>
              </a:solidFill>
              <a:latin typeface="Oxygen"/>
              <a:ea typeface="Oxygen"/>
              <a:cs typeface="Oxygen"/>
              <a:sym typeface="Oxygen"/>
            </a:endParaRPr>
          </a:p>
          <a:p>
            <a:pPr indent="0" lvl="0" marL="0" rtl="0" algn="ctr">
              <a:spcBef>
                <a:spcPts val="0"/>
              </a:spcBef>
              <a:spcAft>
                <a:spcPts val="0"/>
              </a:spcAft>
              <a:buNone/>
            </a:pPr>
            <a:r>
              <a:rPr b="1" lang="es">
                <a:solidFill>
                  <a:srgbClr val="FFFFFF"/>
                </a:solidFill>
                <a:latin typeface="Oxygen"/>
                <a:ea typeface="Oxygen"/>
                <a:cs typeface="Oxygen"/>
                <a:sym typeface="Oxygen"/>
              </a:rPr>
              <a:t>INFO@EVENTSCOMPANY.COM</a:t>
            </a:r>
            <a:endParaRPr b="1">
              <a:solidFill>
                <a:srgbClr val="FFFFFF"/>
              </a:solidFill>
              <a:latin typeface="Oxygen"/>
              <a:ea typeface="Oxygen"/>
              <a:cs typeface="Oxygen"/>
              <a:sym typeface="Oxygen"/>
            </a:endParaRPr>
          </a:p>
          <a:p>
            <a:pPr indent="0" lvl="0" marL="0" rtl="0" algn="l">
              <a:spcBef>
                <a:spcPts val="0"/>
              </a:spcBef>
              <a:spcAft>
                <a:spcPts val="0"/>
              </a:spcAft>
              <a:buNone/>
            </a:pPr>
            <a:r>
              <a:t/>
            </a:r>
            <a:endParaRPr b="1">
              <a:solidFill>
                <a:srgbClr val="FFFFFF"/>
              </a:solidFill>
              <a:latin typeface="Oxygen"/>
              <a:ea typeface="Oxygen"/>
              <a:cs typeface="Oxygen"/>
              <a:sym typeface="Oxygen"/>
            </a:endParaRPr>
          </a:p>
        </p:txBody>
      </p:sp>
      <p:pic>
        <p:nvPicPr>
          <p:cNvPr descr="boat.png" id="63" name="Google Shape;63;p10"/>
          <p:cNvPicPr preferRelativeResize="0"/>
          <p:nvPr/>
        </p:nvPicPr>
        <p:blipFill>
          <a:blip r:embed="rId4">
            <a:alphaModFix/>
          </a:blip>
          <a:stretch>
            <a:fillRect/>
          </a:stretch>
        </p:blipFill>
        <p:spPr>
          <a:xfrm>
            <a:off x="7588025" y="3088875"/>
            <a:ext cx="1081375" cy="1081375"/>
          </a:xfrm>
          <a:prstGeom prst="rect">
            <a:avLst/>
          </a:prstGeom>
          <a:noFill/>
          <a:ln>
            <a:noFill/>
          </a:ln>
        </p:spPr>
      </p:pic>
      <p:pic>
        <p:nvPicPr>
          <p:cNvPr descr="burj-al-arab.png" id="64" name="Google Shape;64;p10"/>
          <p:cNvPicPr preferRelativeResize="0"/>
          <p:nvPr/>
        </p:nvPicPr>
        <p:blipFill>
          <a:blip r:embed="rId5">
            <a:alphaModFix/>
          </a:blip>
          <a:stretch>
            <a:fillRect/>
          </a:stretch>
        </p:blipFill>
        <p:spPr>
          <a:xfrm>
            <a:off x="6237925" y="3088887"/>
            <a:ext cx="1081375" cy="1081352"/>
          </a:xfrm>
          <a:prstGeom prst="rect">
            <a:avLst/>
          </a:prstGeom>
          <a:noFill/>
          <a:ln>
            <a:noFill/>
          </a:ln>
        </p:spPr>
      </p:pic>
      <p:pic>
        <p:nvPicPr>
          <p:cNvPr descr="swimming-pool-glasses.png" id="65" name="Google Shape;65;p10"/>
          <p:cNvPicPr preferRelativeResize="0"/>
          <p:nvPr/>
        </p:nvPicPr>
        <p:blipFill>
          <a:blip r:embed="rId6">
            <a:alphaModFix/>
          </a:blip>
          <a:stretch>
            <a:fillRect/>
          </a:stretch>
        </p:blipFill>
        <p:spPr>
          <a:xfrm>
            <a:off x="4887825" y="3123924"/>
            <a:ext cx="1081375" cy="1081352"/>
          </a:xfrm>
          <a:prstGeom prst="rect">
            <a:avLst/>
          </a:prstGeom>
          <a:noFill/>
          <a:ln>
            <a:noFill/>
          </a:ln>
        </p:spPr>
      </p:pic>
      <p:sp>
        <p:nvSpPr>
          <p:cNvPr id="66" name="Google Shape;66;p10"/>
          <p:cNvSpPr txBox="1"/>
          <p:nvPr/>
        </p:nvSpPr>
        <p:spPr>
          <a:xfrm>
            <a:off x="3001650" y="-47175"/>
            <a:ext cx="3140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0022B2"/>
                </a:solidFill>
                <a:highlight>
                  <a:srgbClr val="FFFFFF"/>
                </a:highlight>
                <a:latin typeface="Oxygen"/>
                <a:ea typeface="Oxygen"/>
                <a:cs typeface="Oxygen"/>
                <a:sym typeface="Oxygen"/>
              </a:rPr>
              <a:t>www.yourtravelwebsite.com  </a:t>
            </a:r>
            <a:endParaRPr sz="1000">
              <a:solidFill>
                <a:srgbClr val="0022B2"/>
              </a:solidFill>
              <a:highlight>
                <a:srgbClr val="FFFFFF"/>
              </a:highlight>
              <a:latin typeface="Oxygen"/>
              <a:ea typeface="Oxygen"/>
              <a:cs typeface="Oxygen"/>
              <a:sym typeface="Oxygen"/>
            </a:endParaRPr>
          </a:p>
        </p:txBody>
      </p:sp>
      <p:sp>
        <p:nvSpPr>
          <p:cNvPr id="67" name="Google Shape;67;p10"/>
          <p:cNvSpPr/>
          <p:nvPr/>
        </p:nvSpPr>
        <p:spPr>
          <a:xfrm>
            <a:off x="4440150" y="4851950"/>
            <a:ext cx="263700" cy="26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8" name="Google Shape;68;p10"/>
          <p:cNvSpPr txBox="1"/>
          <p:nvPr/>
        </p:nvSpPr>
        <p:spPr>
          <a:xfrm>
            <a:off x="4440150" y="4893474"/>
            <a:ext cx="263700" cy="1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22B2"/>
                </a:solidFill>
                <a:latin typeface="Oxygen"/>
                <a:ea typeface="Oxygen"/>
                <a:cs typeface="Oxygen"/>
                <a:sym typeface="Oxygen"/>
              </a:rPr>
              <a:t>#</a:t>
            </a:r>
            <a:endParaRPr>
              <a:solidFill>
                <a:srgbClr val="0022B2"/>
              </a:solidFill>
              <a:latin typeface="Oxygen"/>
              <a:ea typeface="Oxygen"/>
              <a:cs typeface="Oxygen"/>
              <a:sym typeface="Oxyge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1"/>
          <p:cNvSpPr txBox="1"/>
          <p:nvPr/>
        </p:nvSpPr>
        <p:spPr>
          <a:xfrm>
            <a:off x="423416" y="427025"/>
            <a:ext cx="393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s" sz="3800">
                <a:solidFill>
                  <a:srgbClr val="FFBE00"/>
                </a:solidFill>
                <a:latin typeface="Oxygen"/>
                <a:ea typeface="Oxygen"/>
                <a:cs typeface="Oxygen"/>
                <a:sym typeface="Oxygen"/>
              </a:rPr>
              <a:t>Quisque</a:t>
            </a:r>
            <a:endParaRPr b="1" sz="3800">
              <a:solidFill>
                <a:srgbClr val="FFBE00"/>
              </a:solidFill>
              <a:latin typeface="Oxygen"/>
              <a:ea typeface="Oxygen"/>
              <a:cs typeface="Oxygen"/>
              <a:sym typeface="Oxygen"/>
            </a:endParaRPr>
          </a:p>
        </p:txBody>
      </p:sp>
      <p:sp>
        <p:nvSpPr>
          <p:cNvPr id="74" name="Google Shape;74;p11"/>
          <p:cNvSpPr txBox="1"/>
          <p:nvPr/>
        </p:nvSpPr>
        <p:spPr>
          <a:xfrm>
            <a:off x="451200" y="1139300"/>
            <a:ext cx="2623200" cy="33726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s" sz="1000">
                <a:solidFill>
                  <a:srgbClr val="FFFFFF"/>
                </a:solidFill>
                <a:latin typeface="Oxygen"/>
                <a:ea typeface="Oxygen"/>
                <a:cs typeface="Oxygen"/>
                <a:sym typeface="Oxygen"/>
              </a:rPr>
              <a:t>Lorem ipsum dolor sit amet, consectetur adipiscing elit. Maecenas commodo vulputate vehicula. Vivamus vestibulum enim tortor, ut facilisis lacus ullamcorper eget. Pellentesque cursus dictum ex eu vestibulum. Vestibulum iaculis, nunc ac scelerisque cursus, orci ipsum vestibulum neque, at hendrerit lectus libero eu leo. </a:t>
            </a:r>
            <a:endParaRPr sz="1000">
              <a:solidFill>
                <a:srgbClr val="FFFFFF"/>
              </a:solidFill>
              <a:latin typeface="Oxygen"/>
              <a:ea typeface="Oxygen"/>
              <a:cs typeface="Oxygen"/>
              <a:sym typeface="Oxygen"/>
            </a:endParaRPr>
          </a:p>
          <a:p>
            <a:pPr indent="0" lvl="0" marL="0" rtl="0" algn="l">
              <a:lnSpc>
                <a:spcPct val="120000"/>
              </a:lnSpc>
              <a:spcBef>
                <a:spcPts val="0"/>
              </a:spcBef>
              <a:spcAft>
                <a:spcPts val="0"/>
              </a:spcAft>
              <a:buClr>
                <a:schemeClr val="dk1"/>
              </a:buClr>
              <a:buSzPts val="1100"/>
              <a:buFont typeface="Arial"/>
              <a:buNone/>
            </a:pPr>
            <a:r>
              <a:t/>
            </a:r>
            <a:endParaRPr sz="1000">
              <a:solidFill>
                <a:srgbClr val="FFFFFF"/>
              </a:solidFill>
              <a:latin typeface="Oxygen"/>
              <a:ea typeface="Oxygen"/>
              <a:cs typeface="Oxygen"/>
              <a:sym typeface="Oxygen"/>
            </a:endParaRPr>
          </a:p>
          <a:p>
            <a:pPr indent="0" lvl="0" marL="0" rtl="0" algn="l">
              <a:lnSpc>
                <a:spcPct val="120000"/>
              </a:lnSpc>
              <a:spcBef>
                <a:spcPts val="0"/>
              </a:spcBef>
              <a:spcAft>
                <a:spcPts val="0"/>
              </a:spcAft>
              <a:buClr>
                <a:schemeClr val="dk1"/>
              </a:buClr>
              <a:buSzPts val="1100"/>
              <a:buFont typeface="Arial"/>
              <a:buNone/>
            </a:pPr>
            <a:r>
              <a:rPr lang="es" sz="1000">
                <a:solidFill>
                  <a:srgbClr val="FFFFFF"/>
                </a:solidFill>
                <a:latin typeface="Oxygen"/>
                <a:ea typeface="Oxygen"/>
                <a:cs typeface="Oxygen"/>
                <a:sym typeface="Oxygen"/>
              </a:rPr>
              <a:t>Vestibulum aliquam consectetur cursus. Integer finibus nisi ligula, facilisis vulputate mi dictum nec. Nullam eu orci a dolor fermentum efficitur. Cum sociis natoque penatibus et magnis dis parturient montes, nascetur ridiculus mus. Sed eleifend varius purus eu consequat. Vestibulum convallis tellus sed risus rhoncus dignissim. Nam ac pellentesque dui, in eleifend ex. Suspendisse vel interdum sapien.</a:t>
            </a:r>
            <a:endParaRPr sz="1000">
              <a:solidFill>
                <a:srgbClr val="FFFFFF"/>
              </a:solidFill>
              <a:latin typeface="Oxygen"/>
              <a:ea typeface="Oxygen"/>
              <a:cs typeface="Oxygen"/>
              <a:sym typeface="Oxygen"/>
            </a:endParaRPr>
          </a:p>
          <a:p>
            <a:pPr indent="0" lvl="0" marL="0" rtl="0" algn="l">
              <a:lnSpc>
                <a:spcPct val="120000"/>
              </a:lnSpc>
              <a:spcBef>
                <a:spcPts val="0"/>
              </a:spcBef>
              <a:spcAft>
                <a:spcPts val="0"/>
              </a:spcAft>
              <a:buClr>
                <a:schemeClr val="dk1"/>
              </a:buClr>
              <a:buSzPts val="1100"/>
              <a:buFont typeface="Arial"/>
              <a:buNone/>
            </a:pPr>
            <a:r>
              <a:t/>
            </a:r>
            <a:endParaRPr sz="1000">
              <a:solidFill>
                <a:srgbClr val="FFFFFF"/>
              </a:solidFill>
              <a:latin typeface="Oxygen"/>
              <a:ea typeface="Oxygen"/>
              <a:cs typeface="Oxygen"/>
              <a:sym typeface="Oxygen"/>
            </a:endParaRPr>
          </a:p>
          <a:p>
            <a:pPr indent="0" lvl="0" marL="0" rtl="0" algn="l">
              <a:lnSpc>
                <a:spcPct val="120000"/>
              </a:lnSpc>
              <a:spcBef>
                <a:spcPts val="0"/>
              </a:spcBef>
              <a:spcAft>
                <a:spcPts val="0"/>
              </a:spcAft>
              <a:buClr>
                <a:schemeClr val="dk1"/>
              </a:buClr>
              <a:buSzPts val="1100"/>
              <a:buFont typeface="Arial"/>
              <a:buNone/>
            </a:pPr>
            <a:r>
              <a:t/>
            </a:r>
            <a:endParaRPr sz="1000">
              <a:solidFill>
                <a:srgbClr val="FFFFFF"/>
              </a:solidFill>
              <a:latin typeface="Oxygen"/>
              <a:ea typeface="Oxygen"/>
              <a:cs typeface="Oxygen"/>
              <a:sym typeface="Oxygen"/>
            </a:endParaRPr>
          </a:p>
          <a:p>
            <a:pPr indent="0" lvl="0" marL="0" rtl="0" algn="l">
              <a:lnSpc>
                <a:spcPct val="120000"/>
              </a:lnSpc>
              <a:spcBef>
                <a:spcPts val="0"/>
              </a:spcBef>
              <a:spcAft>
                <a:spcPts val="0"/>
              </a:spcAft>
              <a:buClr>
                <a:srgbClr val="000000"/>
              </a:buClr>
              <a:buSzPts val="1100"/>
              <a:buFont typeface="Arial"/>
              <a:buNone/>
            </a:pPr>
            <a:r>
              <a:t/>
            </a:r>
            <a:endParaRPr sz="1000">
              <a:solidFill>
                <a:srgbClr val="FFFFFF"/>
              </a:solidFill>
              <a:latin typeface="Oxygen"/>
              <a:ea typeface="Oxygen"/>
              <a:cs typeface="Oxygen"/>
              <a:sym typeface="Oxygen"/>
            </a:endParaRPr>
          </a:p>
        </p:txBody>
      </p:sp>
      <p:sp>
        <p:nvSpPr>
          <p:cNvPr id="75" name="Google Shape;75;p11"/>
          <p:cNvSpPr txBox="1"/>
          <p:nvPr/>
        </p:nvSpPr>
        <p:spPr>
          <a:xfrm>
            <a:off x="3260400" y="591100"/>
            <a:ext cx="2623200" cy="42123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s" sz="1000">
                <a:solidFill>
                  <a:schemeClr val="lt1"/>
                </a:solidFill>
                <a:latin typeface="Oxygen"/>
                <a:ea typeface="Oxygen"/>
                <a:cs typeface="Oxygen"/>
                <a:sym typeface="Oxygen"/>
              </a:rPr>
              <a:t>Ut ac sapien est. Morbi congue cursus ligula, nec ullamcorper urna dignissim ut. Ut in volutpat ex. Nunc iaculis, orci convallis suscipit cursus, est diam elementum tortor, nec luctus mi magna vel ipsum. Curabitur pretium est sit amet ante eleifend pretium. Ut fringilla ante nunc, vitae maximus dui pellentesque ac. In commodo erat dolor, ut tempor ex ornare at. Proin ut malesuada felis.</a:t>
            </a:r>
            <a:endParaRPr sz="1000">
              <a:solidFill>
                <a:schemeClr val="lt1"/>
              </a:solidFill>
              <a:latin typeface="Oxygen"/>
              <a:ea typeface="Oxygen"/>
              <a:cs typeface="Oxygen"/>
              <a:sym typeface="Oxygen"/>
            </a:endParaRPr>
          </a:p>
          <a:p>
            <a:pPr indent="0" lvl="0" marL="0" rtl="0" algn="l">
              <a:lnSpc>
                <a:spcPct val="120000"/>
              </a:lnSpc>
              <a:spcBef>
                <a:spcPts val="0"/>
              </a:spcBef>
              <a:spcAft>
                <a:spcPts val="0"/>
              </a:spcAft>
              <a:buClr>
                <a:schemeClr val="dk1"/>
              </a:buClr>
              <a:buSzPts val="1100"/>
              <a:buFont typeface="Arial"/>
              <a:buNone/>
            </a:pPr>
            <a:r>
              <a:t/>
            </a:r>
            <a:endParaRPr sz="1000">
              <a:solidFill>
                <a:schemeClr val="lt1"/>
              </a:solidFill>
              <a:latin typeface="Oxygen"/>
              <a:ea typeface="Oxygen"/>
              <a:cs typeface="Oxygen"/>
              <a:sym typeface="Oxygen"/>
            </a:endParaRPr>
          </a:p>
          <a:p>
            <a:pPr indent="0" lvl="0" marL="0" rtl="0" algn="l">
              <a:lnSpc>
                <a:spcPct val="120000"/>
              </a:lnSpc>
              <a:spcBef>
                <a:spcPts val="0"/>
              </a:spcBef>
              <a:spcAft>
                <a:spcPts val="0"/>
              </a:spcAft>
              <a:buClr>
                <a:schemeClr val="dk1"/>
              </a:buClr>
              <a:buSzPts val="1100"/>
              <a:buFont typeface="Arial"/>
              <a:buNone/>
            </a:pPr>
            <a:r>
              <a:rPr lang="es" sz="1000">
                <a:solidFill>
                  <a:schemeClr val="lt1"/>
                </a:solidFill>
                <a:latin typeface="Oxygen"/>
                <a:ea typeface="Oxygen"/>
                <a:cs typeface="Oxygen"/>
                <a:sym typeface="Oxygen"/>
              </a:rPr>
              <a:t>Phasellus tempor accumsan aliquam. Cras viverra, mi quis tincidunt mattis, diam elit efficitur diam, et luctus turpis velit placerat ex. Nam ac bibendum nibh. Pellentesque habitant morbi tristique senectus et netus et malesuada fames ac turpis egestas. Pellentesque sed bibendum mi. Aliquam nec aliquam mi. Pellentesque pulvinar tellus massa, id elementum nisl rutrum at. Vestibulum varius posuere mi, a rutrum.</a:t>
            </a:r>
            <a:endParaRPr sz="1000">
              <a:solidFill>
                <a:srgbClr val="FFFFFF"/>
              </a:solidFill>
              <a:latin typeface="Oxygen"/>
              <a:ea typeface="Oxygen"/>
              <a:cs typeface="Oxygen"/>
              <a:sym typeface="Oxygen"/>
            </a:endParaRPr>
          </a:p>
          <a:p>
            <a:pPr indent="0" lvl="0" marL="0" rtl="0" algn="l">
              <a:lnSpc>
                <a:spcPct val="120000"/>
              </a:lnSpc>
              <a:spcBef>
                <a:spcPts val="0"/>
              </a:spcBef>
              <a:spcAft>
                <a:spcPts val="0"/>
              </a:spcAft>
              <a:buClr>
                <a:schemeClr val="dk1"/>
              </a:buClr>
              <a:buSzPts val="1100"/>
              <a:buFont typeface="Arial"/>
              <a:buNone/>
            </a:pPr>
            <a:r>
              <a:t/>
            </a:r>
            <a:endParaRPr sz="1000">
              <a:solidFill>
                <a:srgbClr val="FFFFFF"/>
              </a:solidFill>
              <a:latin typeface="Oxygen"/>
              <a:ea typeface="Oxygen"/>
              <a:cs typeface="Oxygen"/>
              <a:sym typeface="Oxygen"/>
            </a:endParaRPr>
          </a:p>
          <a:p>
            <a:pPr indent="0" lvl="0" marL="0" rtl="0" algn="l">
              <a:lnSpc>
                <a:spcPct val="120000"/>
              </a:lnSpc>
              <a:spcBef>
                <a:spcPts val="0"/>
              </a:spcBef>
              <a:spcAft>
                <a:spcPts val="0"/>
              </a:spcAft>
              <a:buClr>
                <a:schemeClr val="dk1"/>
              </a:buClr>
              <a:buSzPts val="1100"/>
              <a:buFont typeface="Arial"/>
              <a:buNone/>
            </a:pPr>
            <a:r>
              <a:t/>
            </a:r>
            <a:endParaRPr sz="1000">
              <a:solidFill>
                <a:srgbClr val="FFFFFF"/>
              </a:solidFill>
              <a:latin typeface="Oxygen"/>
              <a:ea typeface="Oxygen"/>
              <a:cs typeface="Oxygen"/>
              <a:sym typeface="Oxygen"/>
            </a:endParaRPr>
          </a:p>
          <a:p>
            <a:pPr indent="0" lvl="0" marL="0" rtl="0" algn="l">
              <a:lnSpc>
                <a:spcPct val="120000"/>
              </a:lnSpc>
              <a:spcBef>
                <a:spcPts val="0"/>
              </a:spcBef>
              <a:spcAft>
                <a:spcPts val="0"/>
              </a:spcAft>
              <a:buClr>
                <a:srgbClr val="000000"/>
              </a:buClr>
              <a:buSzPts val="1100"/>
              <a:buFont typeface="Arial"/>
              <a:buNone/>
            </a:pPr>
            <a:r>
              <a:t/>
            </a:r>
            <a:endParaRPr sz="1000">
              <a:solidFill>
                <a:srgbClr val="FFFFFF"/>
              </a:solidFill>
              <a:latin typeface="Oxygen"/>
              <a:ea typeface="Oxygen"/>
              <a:cs typeface="Oxygen"/>
              <a:sym typeface="Oxygen"/>
            </a:endParaRPr>
          </a:p>
        </p:txBody>
      </p:sp>
      <p:sp>
        <p:nvSpPr>
          <p:cNvPr id="76" name="Google Shape;76;p11"/>
          <p:cNvSpPr/>
          <p:nvPr/>
        </p:nvSpPr>
        <p:spPr>
          <a:xfrm>
            <a:off x="6247175" y="714950"/>
            <a:ext cx="2429400" cy="379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88H.jpg" id="77" name="Google Shape;77;p11"/>
          <p:cNvPicPr preferRelativeResize="0"/>
          <p:nvPr/>
        </p:nvPicPr>
        <p:blipFill rotWithShape="1">
          <a:blip r:embed="rId3">
            <a:alphaModFix/>
          </a:blip>
          <a:srcRect b="0" l="34992" r="22354" t="0"/>
          <a:stretch/>
        </p:blipFill>
        <p:spPr>
          <a:xfrm>
            <a:off x="6247175" y="714950"/>
            <a:ext cx="2429402" cy="3797100"/>
          </a:xfrm>
          <a:prstGeom prst="rect">
            <a:avLst/>
          </a:prstGeom>
          <a:noFill/>
          <a:ln>
            <a:noFill/>
          </a:ln>
        </p:spPr>
      </p:pic>
      <p:sp>
        <p:nvSpPr>
          <p:cNvPr id="78" name="Google Shape;78;p11"/>
          <p:cNvSpPr txBox="1"/>
          <p:nvPr/>
        </p:nvSpPr>
        <p:spPr>
          <a:xfrm>
            <a:off x="6309575" y="3075200"/>
            <a:ext cx="2367000" cy="13605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i="1" lang="es" sz="2000">
                <a:solidFill>
                  <a:srgbClr val="3D300B"/>
                </a:solidFill>
                <a:highlight>
                  <a:srgbClr val="FFFFFF"/>
                </a:highlight>
                <a:latin typeface="Oxygen"/>
                <a:ea typeface="Oxygen"/>
                <a:cs typeface="Oxygen"/>
                <a:sym typeface="Oxygen"/>
              </a:rPr>
              <a:t>“Cum sociis natoque penatibus et.”</a:t>
            </a:r>
            <a:endParaRPr b="1" i="1" sz="2000">
              <a:solidFill>
                <a:srgbClr val="3D300B"/>
              </a:solidFill>
              <a:highlight>
                <a:srgbClr val="FFFFFF"/>
              </a:highlight>
            </a:endParaRPr>
          </a:p>
        </p:txBody>
      </p:sp>
      <p:sp>
        <p:nvSpPr>
          <p:cNvPr id="79" name="Google Shape;79;p11"/>
          <p:cNvSpPr txBox="1"/>
          <p:nvPr/>
        </p:nvSpPr>
        <p:spPr>
          <a:xfrm>
            <a:off x="3001650" y="-47175"/>
            <a:ext cx="3140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0022B2"/>
                </a:solidFill>
                <a:highlight>
                  <a:srgbClr val="FFFFFF"/>
                </a:highlight>
                <a:latin typeface="Oxygen"/>
                <a:ea typeface="Oxygen"/>
                <a:cs typeface="Oxygen"/>
                <a:sym typeface="Oxygen"/>
              </a:rPr>
              <a:t>www.yourtravelwebsite.com  </a:t>
            </a:r>
            <a:endParaRPr sz="1000">
              <a:solidFill>
                <a:srgbClr val="0022B2"/>
              </a:solidFill>
              <a:highlight>
                <a:srgbClr val="FFFFFF"/>
              </a:highlight>
              <a:latin typeface="Oxygen"/>
              <a:ea typeface="Oxygen"/>
              <a:cs typeface="Oxygen"/>
              <a:sym typeface="Oxygen"/>
            </a:endParaRPr>
          </a:p>
        </p:txBody>
      </p:sp>
      <p:sp>
        <p:nvSpPr>
          <p:cNvPr id="80" name="Google Shape;80;p11"/>
          <p:cNvSpPr/>
          <p:nvPr/>
        </p:nvSpPr>
        <p:spPr>
          <a:xfrm>
            <a:off x="4440150" y="4851950"/>
            <a:ext cx="263700" cy="26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81" name="Google Shape;81;p11"/>
          <p:cNvSpPr txBox="1"/>
          <p:nvPr/>
        </p:nvSpPr>
        <p:spPr>
          <a:xfrm>
            <a:off x="4440150" y="4893474"/>
            <a:ext cx="263700" cy="1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22B2"/>
                </a:solidFill>
                <a:latin typeface="Oxygen"/>
                <a:ea typeface="Oxygen"/>
                <a:cs typeface="Oxygen"/>
                <a:sym typeface="Oxygen"/>
              </a:rPr>
              <a:t>#</a:t>
            </a:r>
            <a:endParaRPr>
              <a:solidFill>
                <a:srgbClr val="0022B2"/>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descr="150H.jpg" id="86" name="Google Shape;86;p12"/>
          <p:cNvPicPr preferRelativeResize="0"/>
          <p:nvPr/>
        </p:nvPicPr>
        <p:blipFill rotWithShape="1">
          <a:blip r:embed="rId3">
            <a:alphaModFix/>
          </a:blip>
          <a:srcRect b="5343" l="80" r="-80" t="52247"/>
          <a:stretch/>
        </p:blipFill>
        <p:spPr>
          <a:xfrm flipH="1">
            <a:off x="-2700" y="2582150"/>
            <a:ext cx="9144250" cy="2561350"/>
          </a:xfrm>
          <a:prstGeom prst="rect">
            <a:avLst/>
          </a:prstGeom>
          <a:noFill/>
          <a:ln>
            <a:noFill/>
          </a:ln>
        </p:spPr>
      </p:pic>
      <p:sp>
        <p:nvSpPr>
          <p:cNvPr id="87" name="Google Shape;87;p12"/>
          <p:cNvSpPr txBox="1"/>
          <p:nvPr/>
        </p:nvSpPr>
        <p:spPr>
          <a:xfrm>
            <a:off x="423425" y="263625"/>
            <a:ext cx="5157300" cy="46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3500">
                <a:solidFill>
                  <a:srgbClr val="FFBE00"/>
                </a:solidFill>
                <a:latin typeface="Oxygen"/>
                <a:ea typeface="Oxygen"/>
                <a:cs typeface="Oxygen"/>
                <a:sym typeface="Oxygen"/>
              </a:rPr>
              <a:t>DONEC PLACERAT</a:t>
            </a:r>
            <a:endParaRPr b="1" sz="3500">
              <a:solidFill>
                <a:srgbClr val="FFBE00"/>
              </a:solidFill>
              <a:latin typeface="Oxygen"/>
              <a:ea typeface="Oxygen"/>
              <a:cs typeface="Oxygen"/>
              <a:sym typeface="Oxygen"/>
            </a:endParaRPr>
          </a:p>
          <a:p>
            <a:pPr indent="0" lvl="0" marL="0" rtl="0" algn="just">
              <a:spcBef>
                <a:spcPts val="0"/>
              </a:spcBef>
              <a:spcAft>
                <a:spcPts val="0"/>
              </a:spcAft>
              <a:buNone/>
            </a:pPr>
            <a:r>
              <a:rPr b="1" lang="es" sz="3500">
                <a:solidFill>
                  <a:srgbClr val="FFBE00"/>
                </a:solidFill>
                <a:latin typeface="Oxygen"/>
                <a:ea typeface="Oxygen"/>
                <a:cs typeface="Oxygen"/>
                <a:sym typeface="Oxygen"/>
              </a:rPr>
              <a:t>SEM TEMPUS</a:t>
            </a:r>
            <a:endParaRPr b="1" sz="3500">
              <a:solidFill>
                <a:srgbClr val="FFBE00"/>
              </a:solidFill>
              <a:latin typeface="Oxygen"/>
              <a:ea typeface="Oxygen"/>
              <a:cs typeface="Oxygen"/>
              <a:sym typeface="Oxygen"/>
            </a:endParaRPr>
          </a:p>
        </p:txBody>
      </p:sp>
      <p:sp>
        <p:nvSpPr>
          <p:cNvPr id="88" name="Google Shape;88;p12"/>
          <p:cNvSpPr txBox="1"/>
          <p:nvPr/>
        </p:nvSpPr>
        <p:spPr>
          <a:xfrm>
            <a:off x="451036" y="1416450"/>
            <a:ext cx="3831300" cy="4665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FFFFFF"/>
                </a:solidFill>
                <a:latin typeface="Oxygen"/>
                <a:ea typeface="Oxygen"/>
                <a:cs typeface="Oxygen"/>
                <a:sym typeface="Oxygen"/>
              </a:rPr>
              <a:t>Nullam nisl odio, mattis vel magna quis, bibendum ornare erat. Nullam accumsan rhoncus ultrices. Aenean in magna lectus. Suspendisse potenti. Nulla pretium tincidunt erat, id ullamcorper nibh pretium at. </a:t>
            </a:r>
            <a:endParaRPr sz="1000">
              <a:solidFill>
                <a:srgbClr val="FFFFFF"/>
              </a:solidFill>
              <a:latin typeface="Oxygen"/>
              <a:ea typeface="Oxygen"/>
              <a:cs typeface="Oxygen"/>
              <a:sym typeface="Oxygen"/>
            </a:endParaRPr>
          </a:p>
        </p:txBody>
      </p:sp>
      <p:sp>
        <p:nvSpPr>
          <p:cNvPr id="89" name="Google Shape;89;p12"/>
          <p:cNvSpPr txBox="1"/>
          <p:nvPr/>
        </p:nvSpPr>
        <p:spPr>
          <a:xfrm>
            <a:off x="194350" y="2964725"/>
            <a:ext cx="3762300" cy="17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rgbClr val="0022B2"/>
                </a:solidFill>
                <a:highlight>
                  <a:srgbClr val="FFBE00"/>
                </a:highlight>
                <a:latin typeface="Yellowtail"/>
                <a:ea typeface="Yellowtail"/>
                <a:cs typeface="Yellowtail"/>
                <a:sym typeface="Yellowtail"/>
              </a:rPr>
              <a:t>Phasellus tempor accumsan aliquam. Cras viverra, mi quis tincidunt mattis, diam elit efficitur diam, et luctus turpis velit placerat ex. </a:t>
            </a:r>
            <a:endParaRPr sz="2200">
              <a:solidFill>
                <a:srgbClr val="0022B2"/>
              </a:solidFill>
              <a:highlight>
                <a:srgbClr val="FFBE00"/>
              </a:highlight>
              <a:latin typeface="Yellowtail"/>
              <a:ea typeface="Yellowtail"/>
              <a:cs typeface="Yellowtail"/>
              <a:sym typeface="Yellowtail"/>
            </a:endParaRPr>
          </a:p>
        </p:txBody>
      </p:sp>
      <p:sp>
        <p:nvSpPr>
          <p:cNvPr id="90" name="Google Shape;90;p12"/>
          <p:cNvSpPr txBox="1"/>
          <p:nvPr/>
        </p:nvSpPr>
        <p:spPr>
          <a:xfrm>
            <a:off x="4779551" y="1811200"/>
            <a:ext cx="39981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FFFFFF"/>
                </a:solidFill>
                <a:latin typeface="Oxygen"/>
                <a:ea typeface="Oxygen"/>
                <a:cs typeface="Oxygen"/>
                <a:sym typeface="Oxygen"/>
              </a:rPr>
              <a:t>656 656 656 - 955 556 655</a:t>
            </a:r>
            <a:endParaRPr b="1">
              <a:solidFill>
                <a:srgbClr val="FFFFFF"/>
              </a:solidFill>
              <a:latin typeface="Oxygen"/>
              <a:ea typeface="Oxygen"/>
              <a:cs typeface="Oxygen"/>
              <a:sym typeface="Oxygen"/>
            </a:endParaRPr>
          </a:p>
          <a:p>
            <a:pPr indent="0" lvl="0" marL="0" rtl="0" algn="ctr">
              <a:spcBef>
                <a:spcPts val="0"/>
              </a:spcBef>
              <a:spcAft>
                <a:spcPts val="0"/>
              </a:spcAft>
              <a:buNone/>
            </a:pPr>
            <a:r>
              <a:rPr b="1" lang="es">
                <a:solidFill>
                  <a:srgbClr val="FFFFFF"/>
                </a:solidFill>
                <a:latin typeface="Oxygen"/>
                <a:ea typeface="Oxygen"/>
                <a:cs typeface="Oxygen"/>
                <a:sym typeface="Oxygen"/>
              </a:rPr>
              <a:t>INFO@EVENTSCOMPANY.COM</a:t>
            </a:r>
            <a:endParaRPr b="1">
              <a:solidFill>
                <a:srgbClr val="FFFFFF"/>
              </a:solidFill>
              <a:latin typeface="Oxygen"/>
              <a:ea typeface="Oxygen"/>
              <a:cs typeface="Oxygen"/>
              <a:sym typeface="Oxygen"/>
            </a:endParaRPr>
          </a:p>
          <a:p>
            <a:pPr indent="0" lvl="0" marL="0" rtl="0" algn="l">
              <a:spcBef>
                <a:spcPts val="0"/>
              </a:spcBef>
              <a:spcAft>
                <a:spcPts val="0"/>
              </a:spcAft>
              <a:buNone/>
            </a:pPr>
            <a:r>
              <a:t/>
            </a:r>
            <a:endParaRPr b="1">
              <a:solidFill>
                <a:srgbClr val="FFFFFF"/>
              </a:solidFill>
              <a:latin typeface="Oxygen"/>
              <a:ea typeface="Oxygen"/>
              <a:cs typeface="Oxygen"/>
              <a:sym typeface="Oxygen"/>
            </a:endParaRPr>
          </a:p>
        </p:txBody>
      </p:sp>
      <p:pic>
        <p:nvPicPr>
          <p:cNvPr descr="boat.png" id="91" name="Google Shape;91;p12"/>
          <p:cNvPicPr preferRelativeResize="0"/>
          <p:nvPr/>
        </p:nvPicPr>
        <p:blipFill>
          <a:blip r:embed="rId4">
            <a:alphaModFix/>
          </a:blip>
          <a:stretch>
            <a:fillRect/>
          </a:stretch>
        </p:blipFill>
        <p:spPr>
          <a:xfrm>
            <a:off x="7588025" y="437300"/>
            <a:ext cx="1081375" cy="1081375"/>
          </a:xfrm>
          <a:prstGeom prst="rect">
            <a:avLst/>
          </a:prstGeom>
          <a:noFill/>
          <a:ln>
            <a:noFill/>
          </a:ln>
        </p:spPr>
      </p:pic>
      <p:pic>
        <p:nvPicPr>
          <p:cNvPr descr="burj-al-arab.png" id="92" name="Google Shape;92;p12"/>
          <p:cNvPicPr preferRelativeResize="0"/>
          <p:nvPr/>
        </p:nvPicPr>
        <p:blipFill>
          <a:blip r:embed="rId5">
            <a:alphaModFix/>
          </a:blip>
          <a:stretch>
            <a:fillRect/>
          </a:stretch>
        </p:blipFill>
        <p:spPr>
          <a:xfrm>
            <a:off x="6237925" y="437312"/>
            <a:ext cx="1081375" cy="1081352"/>
          </a:xfrm>
          <a:prstGeom prst="rect">
            <a:avLst/>
          </a:prstGeom>
          <a:noFill/>
          <a:ln>
            <a:noFill/>
          </a:ln>
        </p:spPr>
      </p:pic>
      <p:pic>
        <p:nvPicPr>
          <p:cNvPr descr="swimming-pool-glasses.png" id="93" name="Google Shape;93;p12"/>
          <p:cNvPicPr preferRelativeResize="0"/>
          <p:nvPr/>
        </p:nvPicPr>
        <p:blipFill>
          <a:blip r:embed="rId6">
            <a:alphaModFix/>
          </a:blip>
          <a:stretch>
            <a:fillRect/>
          </a:stretch>
        </p:blipFill>
        <p:spPr>
          <a:xfrm>
            <a:off x="4887825" y="472349"/>
            <a:ext cx="1081375" cy="1081352"/>
          </a:xfrm>
          <a:prstGeom prst="rect">
            <a:avLst/>
          </a:prstGeom>
          <a:noFill/>
          <a:ln>
            <a:noFill/>
          </a:ln>
        </p:spPr>
      </p:pic>
      <p:sp>
        <p:nvSpPr>
          <p:cNvPr id="94" name="Google Shape;94;p12"/>
          <p:cNvSpPr txBox="1"/>
          <p:nvPr/>
        </p:nvSpPr>
        <p:spPr>
          <a:xfrm>
            <a:off x="3001650" y="-47175"/>
            <a:ext cx="3140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0022B2"/>
                </a:solidFill>
                <a:highlight>
                  <a:srgbClr val="FFFFFF"/>
                </a:highlight>
                <a:latin typeface="Oxygen"/>
                <a:ea typeface="Oxygen"/>
                <a:cs typeface="Oxygen"/>
                <a:sym typeface="Oxygen"/>
              </a:rPr>
              <a:t>www.yourtravelwebsite.com  </a:t>
            </a:r>
            <a:endParaRPr sz="1000">
              <a:solidFill>
                <a:srgbClr val="0022B2"/>
              </a:solidFill>
              <a:highlight>
                <a:srgbClr val="FFFFFF"/>
              </a:highlight>
              <a:latin typeface="Oxygen"/>
              <a:ea typeface="Oxygen"/>
              <a:cs typeface="Oxygen"/>
              <a:sym typeface="Oxygen"/>
            </a:endParaRPr>
          </a:p>
        </p:txBody>
      </p:sp>
      <p:sp>
        <p:nvSpPr>
          <p:cNvPr id="95" name="Google Shape;95;p12"/>
          <p:cNvSpPr/>
          <p:nvPr/>
        </p:nvSpPr>
        <p:spPr>
          <a:xfrm>
            <a:off x="4440150" y="4851950"/>
            <a:ext cx="263700" cy="26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96" name="Google Shape;96;p12"/>
          <p:cNvSpPr txBox="1"/>
          <p:nvPr/>
        </p:nvSpPr>
        <p:spPr>
          <a:xfrm>
            <a:off x="4440150" y="4893474"/>
            <a:ext cx="263700" cy="1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22B2"/>
                </a:solidFill>
                <a:latin typeface="Oxygen"/>
                <a:ea typeface="Oxygen"/>
                <a:cs typeface="Oxygen"/>
                <a:sym typeface="Oxygen"/>
              </a:rPr>
              <a:t>#</a:t>
            </a:r>
            <a:endParaRPr>
              <a:solidFill>
                <a:srgbClr val="0022B2"/>
              </a:solidFill>
              <a:latin typeface="Oxygen"/>
              <a:ea typeface="Oxygen"/>
              <a:cs typeface="Oxygen"/>
              <a:sym typeface="Oxyge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70H.jpg" id="101" name="Google Shape;101;p13"/>
          <p:cNvPicPr preferRelativeResize="0"/>
          <p:nvPr/>
        </p:nvPicPr>
        <p:blipFill rotWithShape="1">
          <a:blip r:embed="rId3">
            <a:alphaModFix/>
          </a:blip>
          <a:srcRect b="55335" l="0" r="0" t="0"/>
          <a:stretch/>
        </p:blipFill>
        <p:spPr>
          <a:xfrm>
            <a:off x="0" y="0"/>
            <a:ext cx="5733425" cy="1714499"/>
          </a:xfrm>
          <a:prstGeom prst="rect">
            <a:avLst/>
          </a:prstGeom>
          <a:noFill/>
          <a:ln>
            <a:noFill/>
          </a:ln>
        </p:spPr>
      </p:pic>
      <p:grpSp>
        <p:nvGrpSpPr>
          <p:cNvPr id="102" name="Google Shape;102;p13"/>
          <p:cNvGrpSpPr/>
          <p:nvPr/>
        </p:nvGrpSpPr>
        <p:grpSpPr>
          <a:xfrm>
            <a:off x="5361675" y="0"/>
            <a:ext cx="3782275" cy="1714500"/>
            <a:chOff x="5361675" y="0"/>
            <a:chExt cx="3782275" cy="1714500"/>
          </a:xfrm>
        </p:grpSpPr>
        <p:sp>
          <p:nvSpPr>
            <p:cNvPr id="103" name="Google Shape;103;p13"/>
            <p:cNvSpPr/>
            <p:nvPr/>
          </p:nvSpPr>
          <p:spPr>
            <a:xfrm>
              <a:off x="5691850" y="0"/>
              <a:ext cx="3452100" cy="1714500"/>
            </a:xfrm>
            <a:prstGeom prst="rect">
              <a:avLst/>
            </a:prstGeom>
            <a:solidFill>
              <a:srgbClr val="002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rot="5400000">
              <a:off x="5335888" y="692163"/>
              <a:ext cx="381750" cy="330175"/>
            </a:xfrm>
            <a:prstGeom prst="flowChartMerge">
              <a:avLst/>
            </a:prstGeom>
            <a:solidFill>
              <a:srgbClr val="002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150H.jpg" id="105" name="Google Shape;105;p13"/>
          <p:cNvPicPr preferRelativeResize="0"/>
          <p:nvPr/>
        </p:nvPicPr>
        <p:blipFill rotWithShape="1">
          <a:blip r:embed="rId4">
            <a:alphaModFix/>
          </a:blip>
          <a:srcRect b="8524" l="0" r="0" t="46201"/>
          <a:stretch/>
        </p:blipFill>
        <p:spPr>
          <a:xfrm flipH="1">
            <a:off x="3415350" y="1714549"/>
            <a:ext cx="5733425" cy="1714501"/>
          </a:xfrm>
          <a:prstGeom prst="rect">
            <a:avLst/>
          </a:prstGeom>
          <a:noFill/>
          <a:ln>
            <a:noFill/>
          </a:ln>
        </p:spPr>
      </p:pic>
      <p:pic>
        <p:nvPicPr>
          <p:cNvPr descr="26H.jpg" id="106" name="Google Shape;106;p13"/>
          <p:cNvPicPr preferRelativeResize="0"/>
          <p:nvPr/>
        </p:nvPicPr>
        <p:blipFill rotWithShape="1">
          <a:blip r:embed="rId5">
            <a:alphaModFix/>
          </a:blip>
          <a:srcRect b="27130" l="0" r="0" t="51069"/>
          <a:stretch/>
        </p:blipFill>
        <p:spPr>
          <a:xfrm>
            <a:off x="0" y="3429049"/>
            <a:ext cx="5772150" cy="1714502"/>
          </a:xfrm>
          <a:prstGeom prst="rect">
            <a:avLst/>
          </a:prstGeom>
          <a:noFill/>
          <a:ln>
            <a:noFill/>
          </a:ln>
        </p:spPr>
      </p:pic>
      <p:grpSp>
        <p:nvGrpSpPr>
          <p:cNvPr id="107" name="Google Shape;107;p13"/>
          <p:cNvGrpSpPr/>
          <p:nvPr/>
        </p:nvGrpSpPr>
        <p:grpSpPr>
          <a:xfrm>
            <a:off x="13875" y="50"/>
            <a:ext cx="9120900" cy="5150400"/>
            <a:chOff x="13875" y="50"/>
            <a:chExt cx="9120900" cy="5150400"/>
          </a:xfrm>
        </p:grpSpPr>
        <p:sp>
          <p:nvSpPr>
            <p:cNvPr id="108" name="Google Shape;108;p13"/>
            <p:cNvSpPr/>
            <p:nvPr/>
          </p:nvSpPr>
          <p:spPr>
            <a:xfrm>
              <a:off x="133050" y="145775"/>
              <a:ext cx="8877900" cy="4858800"/>
            </a:xfrm>
            <a:prstGeom prst="rec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 name="Google Shape;109;p13"/>
            <p:cNvCxnSpPr/>
            <p:nvPr/>
          </p:nvCxnSpPr>
          <p:spPr>
            <a:xfrm rot="10800000">
              <a:off x="4572000" y="50"/>
              <a:ext cx="0" cy="5150400"/>
            </a:xfrm>
            <a:prstGeom prst="straightConnector1">
              <a:avLst/>
            </a:prstGeom>
            <a:noFill/>
            <a:ln cap="flat" cmpd="sng" w="9525">
              <a:solidFill>
                <a:srgbClr val="FFFFFF"/>
              </a:solidFill>
              <a:prstDash val="solid"/>
              <a:round/>
              <a:headEnd len="med" w="med" type="none"/>
              <a:tailEnd len="med" w="med" type="none"/>
            </a:ln>
          </p:spPr>
        </p:cxnSp>
        <p:cxnSp>
          <p:nvCxnSpPr>
            <p:cNvPr id="110" name="Google Shape;110;p13"/>
            <p:cNvCxnSpPr/>
            <p:nvPr/>
          </p:nvCxnSpPr>
          <p:spPr>
            <a:xfrm>
              <a:off x="13875" y="2575250"/>
              <a:ext cx="9120900" cy="0"/>
            </a:xfrm>
            <a:prstGeom prst="straightConnector1">
              <a:avLst/>
            </a:prstGeom>
            <a:noFill/>
            <a:ln cap="flat" cmpd="sng" w="9525">
              <a:solidFill>
                <a:srgbClr val="FFFFFF"/>
              </a:solidFill>
              <a:prstDash val="solid"/>
              <a:round/>
              <a:headEnd len="med" w="med" type="none"/>
              <a:tailEnd len="med" w="med" type="none"/>
            </a:ln>
          </p:spPr>
        </p:cxnSp>
      </p:grpSp>
      <p:grpSp>
        <p:nvGrpSpPr>
          <p:cNvPr id="111" name="Google Shape;111;p13"/>
          <p:cNvGrpSpPr/>
          <p:nvPr/>
        </p:nvGrpSpPr>
        <p:grpSpPr>
          <a:xfrm>
            <a:off x="5361675" y="3429050"/>
            <a:ext cx="3782275" cy="1714500"/>
            <a:chOff x="5361675" y="0"/>
            <a:chExt cx="3782275" cy="1714500"/>
          </a:xfrm>
        </p:grpSpPr>
        <p:sp>
          <p:nvSpPr>
            <p:cNvPr id="112" name="Google Shape;112;p13"/>
            <p:cNvSpPr/>
            <p:nvPr/>
          </p:nvSpPr>
          <p:spPr>
            <a:xfrm>
              <a:off x="5691850" y="0"/>
              <a:ext cx="3452100" cy="1714500"/>
            </a:xfrm>
            <a:prstGeom prst="rect">
              <a:avLst/>
            </a:prstGeom>
            <a:solidFill>
              <a:srgbClr val="002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rot="5400000">
              <a:off x="5335888" y="692163"/>
              <a:ext cx="381750" cy="330175"/>
            </a:xfrm>
            <a:prstGeom prst="flowChartMerge">
              <a:avLst/>
            </a:prstGeom>
            <a:solidFill>
              <a:srgbClr val="002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13"/>
          <p:cNvSpPr txBox="1"/>
          <p:nvPr/>
        </p:nvSpPr>
        <p:spPr>
          <a:xfrm>
            <a:off x="5895065" y="62063"/>
            <a:ext cx="393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2500">
                <a:solidFill>
                  <a:srgbClr val="FFBE00"/>
                </a:solidFill>
                <a:latin typeface="Oxygen"/>
                <a:ea typeface="Oxygen"/>
                <a:cs typeface="Oxygen"/>
                <a:sym typeface="Oxygen"/>
              </a:rPr>
              <a:t>Quisque vulputate</a:t>
            </a:r>
            <a:endParaRPr b="1" sz="2500">
              <a:solidFill>
                <a:srgbClr val="FFBE00"/>
              </a:solidFill>
              <a:latin typeface="Oxygen"/>
              <a:ea typeface="Oxygen"/>
              <a:cs typeface="Oxygen"/>
              <a:sym typeface="Oxygen"/>
            </a:endParaRPr>
          </a:p>
        </p:txBody>
      </p:sp>
      <p:grpSp>
        <p:nvGrpSpPr>
          <p:cNvPr id="115" name="Google Shape;115;p13"/>
          <p:cNvGrpSpPr/>
          <p:nvPr/>
        </p:nvGrpSpPr>
        <p:grpSpPr>
          <a:xfrm rot="10800000">
            <a:off x="0" y="1714500"/>
            <a:ext cx="3775334" cy="1714500"/>
            <a:chOff x="6704016" y="0"/>
            <a:chExt cx="3775334" cy="1714500"/>
          </a:xfrm>
        </p:grpSpPr>
        <p:sp>
          <p:nvSpPr>
            <p:cNvPr id="116" name="Google Shape;116;p13"/>
            <p:cNvSpPr/>
            <p:nvPr/>
          </p:nvSpPr>
          <p:spPr>
            <a:xfrm>
              <a:off x="7027250" y="0"/>
              <a:ext cx="3452100" cy="1714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rot="5400000">
              <a:off x="6678229" y="692163"/>
              <a:ext cx="381750" cy="330175"/>
            </a:xfrm>
            <a:prstGeom prst="flowChartMerge">
              <a:avLst/>
            </a:pr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 name="Google Shape;118;p13"/>
          <p:cNvSpPr txBox="1"/>
          <p:nvPr/>
        </p:nvSpPr>
        <p:spPr>
          <a:xfrm>
            <a:off x="257315" y="1874800"/>
            <a:ext cx="393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s" sz="2500">
                <a:solidFill>
                  <a:srgbClr val="0022B2"/>
                </a:solidFill>
                <a:latin typeface="Oxygen"/>
                <a:ea typeface="Oxygen"/>
                <a:cs typeface="Oxygen"/>
                <a:sym typeface="Oxygen"/>
              </a:rPr>
              <a:t>Quisque vulputate</a:t>
            </a:r>
            <a:endParaRPr b="1" sz="2500">
              <a:solidFill>
                <a:srgbClr val="0022B2"/>
              </a:solidFill>
              <a:latin typeface="Oxygen"/>
              <a:ea typeface="Oxygen"/>
              <a:cs typeface="Oxygen"/>
              <a:sym typeface="Oxygen"/>
            </a:endParaRPr>
          </a:p>
        </p:txBody>
      </p:sp>
      <p:sp>
        <p:nvSpPr>
          <p:cNvPr id="119" name="Google Shape;119;p13"/>
          <p:cNvSpPr txBox="1"/>
          <p:nvPr/>
        </p:nvSpPr>
        <p:spPr>
          <a:xfrm>
            <a:off x="292025" y="2358500"/>
            <a:ext cx="30537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FFFFFF"/>
                </a:solidFill>
                <a:latin typeface="Oxygen"/>
                <a:ea typeface="Oxygen"/>
                <a:cs typeface="Oxygen"/>
                <a:sym typeface="Oxygen"/>
              </a:rPr>
              <a:t>Lorem ipsum dolor sit amet, consectetur adipiscing elit. Aliquam libero tortor, viverra eu rhoncus quis, vehicula ac lorem. Quisque vulputate lectus nibh, sed dictum diam rhoncus a. </a:t>
            </a:r>
            <a:endParaRPr sz="1000">
              <a:solidFill>
                <a:srgbClr val="FFFFFF"/>
              </a:solidFill>
              <a:latin typeface="Oxygen"/>
              <a:ea typeface="Oxygen"/>
              <a:cs typeface="Oxygen"/>
              <a:sym typeface="Oxygen"/>
            </a:endParaRPr>
          </a:p>
        </p:txBody>
      </p:sp>
      <p:sp>
        <p:nvSpPr>
          <p:cNvPr id="120" name="Google Shape;120;p13"/>
          <p:cNvSpPr txBox="1"/>
          <p:nvPr/>
        </p:nvSpPr>
        <p:spPr>
          <a:xfrm>
            <a:off x="5929775" y="545738"/>
            <a:ext cx="30537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FFFFFF"/>
                </a:solidFill>
                <a:latin typeface="Oxygen"/>
                <a:ea typeface="Oxygen"/>
                <a:cs typeface="Oxygen"/>
                <a:sym typeface="Oxygen"/>
              </a:rPr>
              <a:t>Lorem ipsum dolor sit amet, consectetur adipiscing elit. Aliquam libero tortor, viverra eu rhoncus quis, vehicula ac lorem. Quisque vulputate lectus nibh, sed dictum diam rhoncus a. </a:t>
            </a:r>
            <a:endParaRPr sz="1000">
              <a:solidFill>
                <a:srgbClr val="FFFFFF"/>
              </a:solidFill>
              <a:latin typeface="Oxygen"/>
              <a:ea typeface="Oxygen"/>
              <a:cs typeface="Oxygen"/>
              <a:sym typeface="Oxygen"/>
            </a:endParaRPr>
          </a:p>
        </p:txBody>
      </p:sp>
      <p:sp>
        <p:nvSpPr>
          <p:cNvPr id="121" name="Google Shape;121;p13"/>
          <p:cNvSpPr txBox="1"/>
          <p:nvPr/>
        </p:nvSpPr>
        <p:spPr>
          <a:xfrm>
            <a:off x="5895065" y="3491088"/>
            <a:ext cx="393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2500">
                <a:solidFill>
                  <a:srgbClr val="FFBE00"/>
                </a:solidFill>
                <a:latin typeface="Oxygen"/>
                <a:ea typeface="Oxygen"/>
                <a:cs typeface="Oxygen"/>
                <a:sym typeface="Oxygen"/>
              </a:rPr>
              <a:t>Quisque vulputate</a:t>
            </a:r>
            <a:endParaRPr b="1" sz="2500">
              <a:solidFill>
                <a:srgbClr val="FFBE00"/>
              </a:solidFill>
              <a:latin typeface="Oxygen"/>
              <a:ea typeface="Oxygen"/>
              <a:cs typeface="Oxygen"/>
              <a:sym typeface="Oxygen"/>
            </a:endParaRPr>
          </a:p>
        </p:txBody>
      </p:sp>
      <p:sp>
        <p:nvSpPr>
          <p:cNvPr id="122" name="Google Shape;122;p13"/>
          <p:cNvSpPr txBox="1"/>
          <p:nvPr/>
        </p:nvSpPr>
        <p:spPr>
          <a:xfrm>
            <a:off x="5929775" y="3974763"/>
            <a:ext cx="30537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FFFFFF"/>
                </a:solidFill>
                <a:latin typeface="Oxygen"/>
                <a:ea typeface="Oxygen"/>
                <a:cs typeface="Oxygen"/>
                <a:sym typeface="Oxygen"/>
              </a:rPr>
              <a:t>Lorem ipsum dolor sit amet, consectetur adipiscing elit. Aliquam libero tortor, viverra eu rhoncus quis, vehicula ac lorem. Quisque vulputate lectus nibh, sed dictum diam rhoncus a. </a:t>
            </a:r>
            <a:endParaRPr sz="1000">
              <a:solidFill>
                <a:srgbClr val="FFFFFF"/>
              </a:solidFill>
              <a:latin typeface="Oxygen"/>
              <a:ea typeface="Oxygen"/>
              <a:cs typeface="Oxygen"/>
              <a:sym typeface="Oxygen"/>
            </a:endParaRPr>
          </a:p>
        </p:txBody>
      </p:sp>
      <p:sp>
        <p:nvSpPr>
          <p:cNvPr id="123" name="Google Shape;123;p13"/>
          <p:cNvSpPr txBox="1"/>
          <p:nvPr/>
        </p:nvSpPr>
        <p:spPr>
          <a:xfrm>
            <a:off x="3001650" y="-47175"/>
            <a:ext cx="3140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0022B2"/>
                </a:solidFill>
                <a:highlight>
                  <a:srgbClr val="FFFFFF"/>
                </a:highlight>
                <a:latin typeface="Oxygen"/>
                <a:ea typeface="Oxygen"/>
                <a:cs typeface="Oxygen"/>
                <a:sym typeface="Oxygen"/>
              </a:rPr>
              <a:t>www.yourtravelwebsite.com  </a:t>
            </a:r>
            <a:endParaRPr sz="1000">
              <a:solidFill>
                <a:srgbClr val="0022B2"/>
              </a:solidFill>
              <a:highlight>
                <a:srgbClr val="FFFFFF"/>
              </a:highlight>
              <a:latin typeface="Oxygen"/>
              <a:ea typeface="Oxygen"/>
              <a:cs typeface="Oxygen"/>
              <a:sym typeface="Oxygen"/>
            </a:endParaRPr>
          </a:p>
        </p:txBody>
      </p:sp>
      <p:sp>
        <p:nvSpPr>
          <p:cNvPr id="124" name="Google Shape;124;p13"/>
          <p:cNvSpPr/>
          <p:nvPr/>
        </p:nvSpPr>
        <p:spPr>
          <a:xfrm>
            <a:off x="4440150" y="4851950"/>
            <a:ext cx="263700" cy="26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25" name="Google Shape;125;p13"/>
          <p:cNvSpPr txBox="1"/>
          <p:nvPr/>
        </p:nvSpPr>
        <p:spPr>
          <a:xfrm>
            <a:off x="4440150" y="4893474"/>
            <a:ext cx="263700" cy="1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22B2"/>
                </a:solidFill>
                <a:latin typeface="Oxygen"/>
                <a:ea typeface="Oxygen"/>
                <a:cs typeface="Oxygen"/>
                <a:sym typeface="Oxygen"/>
              </a:rPr>
              <a:t>#</a:t>
            </a:r>
            <a:endParaRPr>
              <a:solidFill>
                <a:srgbClr val="0022B2"/>
              </a:solidFill>
              <a:latin typeface="Oxygen"/>
              <a:ea typeface="Oxygen"/>
              <a:cs typeface="Oxygen"/>
              <a:sym typeface="Oxyge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4"/>
          <p:cNvSpPr/>
          <p:nvPr/>
        </p:nvSpPr>
        <p:spPr>
          <a:xfrm>
            <a:off x="2913000" y="0"/>
            <a:ext cx="1659000" cy="5143500"/>
          </a:xfrm>
          <a:prstGeom prst="rect">
            <a:avLst/>
          </a:prstGeom>
          <a:solidFill>
            <a:srgbClr val="002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a:off x="4572000" y="0"/>
            <a:ext cx="1659000" cy="5143500"/>
          </a:xfrm>
          <a:prstGeom prst="rect">
            <a:avLst/>
          </a:prstGeom>
          <a:solidFill>
            <a:srgbClr val="FFBE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txBox="1"/>
          <p:nvPr/>
        </p:nvSpPr>
        <p:spPr>
          <a:xfrm rot="-5400000">
            <a:off x="1103675" y="2157050"/>
            <a:ext cx="3998100" cy="466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 sz="5000">
                <a:solidFill>
                  <a:srgbClr val="FFBE00"/>
                </a:solidFill>
                <a:latin typeface="Oxygen"/>
                <a:ea typeface="Oxygen"/>
                <a:cs typeface="Oxygen"/>
                <a:sym typeface="Oxygen"/>
              </a:rPr>
              <a:t>PLACERAT</a:t>
            </a:r>
            <a:endParaRPr b="1" sz="5000">
              <a:solidFill>
                <a:srgbClr val="FFBE00"/>
              </a:solidFill>
              <a:latin typeface="Oxygen"/>
              <a:ea typeface="Oxygen"/>
              <a:cs typeface="Oxygen"/>
              <a:sym typeface="Oxygen"/>
            </a:endParaRPr>
          </a:p>
          <a:p>
            <a:pPr indent="0" lvl="0" marL="0" rtl="0" algn="r">
              <a:spcBef>
                <a:spcPts val="0"/>
              </a:spcBef>
              <a:spcAft>
                <a:spcPts val="0"/>
              </a:spcAft>
              <a:buNone/>
            </a:pPr>
            <a:r>
              <a:rPr b="1" lang="es" sz="5000">
                <a:solidFill>
                  <a:srgbClr val="FFBE00"/>
                </a:solidFill>
                <a:latin typeface="Oxygen"/>
                <a:ea typeface="Oxygen"/>
                <a:cs typeface="Oxygen"/>
                <a:sym typeface="Oxygen"/>
              </a:rPr>
              <a:t>SEM</a:t>
            </a:r>
            <a:endParaRPr b="1" sz="5000">
              <a:solidFill>
                <a:srgbClr val="FFBE00"/>
              </a:solidFill>
              <a:latin typeface="Oxygen"/>
              <a:ea typeface="Oxygen"/>
              <a:cs typeface="Oxygen"/>
              <a:sym typeface="Oxygen"/>
            </a:endParaRPr>
          </a:p>
        </p:txBody>
      </p:sp>
      <p:sp>
        <p:nvSpPr>
          <p:cNvPr id="133" name="Google Shape;133;p14"/>
          <p:cNvSpPr txBox="1"/>
          <p:nvPr/>
        </p:nvSpPr>
        <p:spPr>
          <a:xfrm>
            <a:off x="4608300" y="881750"/>
            <a:ext cx="1622700" cy="16782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0022B2"/>
                </a:solidFill>
                <a:latin typeface="Oxygen"/>
                <a:ea typeface="Oxygen"/>
                <a:cs typeface="Oxygen"/>
                <a:sym typeface="Oxygen"/>
              </a:rPr>
              <a:t>Lorem ipsum dolor sit amet, consectetur adipiscing elit. Etiam egestas mollis velit. Quisque id tincidunt justo, nec fringilla massa. Phasellus aliquam et lectus at mollis. Ut id sodales est. Sed posuere malesuada rutrum. Cras vehicula arcu ut mi feugiat, aliquet interdum ligula condimentum. In non pulvinar tortor. Interdum et malesuada fames ac ante ipsum primis in faucibus. Ut id sodales est. </a:t>
            </a:r>
            <a:endParaRPr sz="1000">
              <a:solidFill>
                <a:srgbClr val="0022B2"/>
              </a:solidFill>
              <a:latin typeface="Oxygen"/>
              <a:ea typeface="Oxygen"/>
              <a:cs typeface="Oxygen"/>
              <a:sym typeface="Oxygen"/>
            </a:endParaRPr>
          </a:p>
        </p:txBody>
      </p:sp>
      <p:sp>
        <p:nvSpPr>
          <p:cNvPr id="134" name="Google Shape;134;p14"/>
          <p:cNvSpPr txBox="1"/>
          <p:nvPr/>
        </p:nvSpPr>
        <p:spPr>
          <a:xfrm>
            <a:off x="4629124" y="346751"/>
            <a:ext cx="1588200" cy="10758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Clr>
                <a:srgbClr val="000000"/>
              </a:buClr>
              <a:buSzPts val="1100"/>
              <a:buFont typeface="Arial"/>
              <a:buNone/>
            </a:pPr>
            <a:r>
              <a:rPr b="1" i="1" lang="es" sz="1200">
                <a:solidFill>
                  <a:srgbClr val="0022B2"/>
                </a:solidFill>
                <a:latin typeface="Oxygen"/>
                <a:ea typeface="Oxygen"/>
                <a:cs typeface="Oxygen"/>
                <a:sym typeface="Oxygen"/>
              </a:rPr>
              <a:t>Quisque id tincidunt justo, nec </a:t>
            </a:r>
            <a:endParaRPr b="1" i="1" sz="1200">
              <a:solidFill>
                <a:srgbClr val="0022B2"/>
              </a:solidFill>
              <a:latin typeface="Oxygen"/>
              <a:ea typeface="Oxygen"/>
              <a:cs typeface="Oxygen"/>
              <a:sym typeface="Oxygen"/>
            </a:endParaRPr>
          </a:p>
        </p:txBody>
      </p:sp>
      <p:sp>
        <p:nvSpPr>
          <p:cNvPr id="135" name="Google Shape;135;p14"/>
          <p:cNvSpPr txBox="1"/>
          <p:nvPr/>
        </p:nvSpPr>
        <p:spPr>
          <a:xfrm>
            <a:off x="2950840" y="3685526"/>
            <a:ext cx="1588200" cy="10758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b="1" i="1" lang="es" sz="1200">
                <a:solidFill>
                  <a:srgbClr val="FFFFFF"/>
                </a:solidFill>
                <a:latin typeface="Oxygen"/>
                <a:ea typeface="Oxygen"/>
                <a:cs typeface="Oxygen"/>
                <a:sym typeface="Oxygen"/>
              </a:rPr>
              <a:t>Quisque id tincidunt justo, nec fringilla massa. </a:t>
            </a:r>
            <a:endParaRPr b="1" i="1" sz="1200">
              <a:solidFill>
                <a:srgbClr val="FFFFFF"/>
              </a:solidFill>
              <a:latin typeface="Oxygen"/>
              <a:ea typeface="Oxygen"/>
              <a:cs typeface="Oxygen"/>
              <a:sym typeface="Oxygen"/>
            </a:endParaRPr>
          </a:p>
        </p:txBody>
      </p:sp>
      <p:pic>
        <p:nvPicPr>
          <p:cNvPr descr="1.jpg" id="136" name="Google Shape;136;p14"/>
          <p:cNvPicPr preferRelativeResize="0"/>
          <p:nvPr/>
        </p:nvPicPr>
        <p:blipFill rotWithShape="1">
          <a:blip r:embed="rId3">
            <a:alphaModFix/>
          </a:blip>
          <a:srcRect b="0" l="0" r="68142" t="0"/>
          <a:stretch/>
        </p:blipFill>
        <p:spPr>
          <a:xfrm>
            <a:off x="0" y="200"/>
            <a:ext cx="2913001" cy="5143101"/>
          </a:xfrm>
          <a:prstGeom prst="rect">
            <a:avLst/>
          </a:prstGeom>
          <a:noFill/>
          <a:ln>
            <a:noFill/>
          </a:ln>
        </p:spPr>
      </p:pic>
      <p:sp>
        <p:nvSpPr>
          <p:cNvPr id="137" name="Google Shape;137;p14"/>
          <p:cNvSpPr txBox="1"/>
          <p:nvPr/>
        </p:nvSpPr>
        <p:spPr>
          <a:xfrm>
            <a:off x="6351291" y="253500"/>
            <a:ext cx="393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s" sz="3800">
                <a:solidFill>
                  <a:srgbClr val="FFBE00"/>
                </a:solidFill>
                <a:latin typeface="Oxygen"/>
                <a:ea typeface="Oxygen"/>
                <a:cs typeface="Oxygen"/>
                <a:sym typeface="Oxygen"/>
              </a:rPr>
              <a:t>Quisque</a:t>
            </a:r>
            <a:endParaRPr b="1" sz="3800">
              <a:solidFill>
                <a:srgbClr val="FFBE00"/>
              </a:solidFill>
              <a:latin typeface="Oxygen"/>
              <a:ea typeface="Oxygen"/>
              <a:cs typeface="Oxygen"/>
              <a:sym typeface="Oxygen"/>
            </a:endParaRPr>
          </a:p>
        </p:txBody>
      </p:sp>
      <p:sp>
        <p:nvSpPr>
          <p:cNvPr id="138" name="Google Shape;138;p14"/>
          <p:cNvSpPr txBox="1"/>
          <p:nvPr/>
        </p:nvSpPr>
        <p:spPr>
          <a:xfrm>
            <a:off x="6379075" y="965775"/>
            <a:ext cx="2623200" cy="33726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s" sz="1000">
                <a:solidFill>
                  <a:srgbClr val="FFFFFF"/>
                </a:solidFill>
                <a:latin typeface="Oxygen"/>
                <a:ea typeface="Oxygen"/>
                <a:cs typeface="Oxygen"/>
                <a:sym typeface="Oxygen"/>
              </a:rPr>
              <a:t>Lorem ipsum dolor sit amet, consectetur adipiscing elit. Maecenas commodo vulputate vehicula. Vivamus vestibulum enim tortor, ut facilisis lacus ullamcorper eget. Pellentesque cursus dictum ex eu vestibulum. Vestibulum iaculis, nunc ac scelerisque cursus, orci ipsum vestibulum neque, at hendrerit lectus libero eu leo. </a:t>
            </a:r>
            <a:endParaRPr sz="1000">
              <a:solidFill>
                <a:srgbClr val="FFFFFF"/>
              </a:solidFill>
              <a:latin typeface="Oxygen"/>
              <a:ea typeface="Oxygen"/>
              <a:cs typeface="Oxygen"/>
              <a:sym typeface="Oxygen"/>
            </a:endParaRPr>
          </a:p>
          <a:p>
            <a:pPr indent="0" lvl="0" marL="0" rtl="0" algn="l">
              <a:lnSpc>
                <a:spcPct val="120000"/>
              </a:lnSpc>
              <a:spcBef>
                <a:spcPts val="0"/>
              </a:spcBef>
              <a:spcAft>
                <a:spcPts val="0"/>
              </a:spcAft>
              <a:buClr>
                <a:schemeClr val="dk1"/>
              </a:buClr>
              <a:buSzPts val="1100"/>
              <a:buFont typeface="Arial"/>
              <a:buNone/>
            </a:pPr>
            <a:r>
              <a:t/>
            </a:r>
            <a:endParaRPr sz="1000">
              <a:solidFill>
                <a:srgbClr val="FFFFFF"/>
              </a:solidFill>
              <a:latin typeface="Oxygen"/>
              <a:ea typeface="Oxygen"/>
              <a:cs typeface="Oxygen"/>
              <a:sym typeface="Oxygen"/>
            </a:endParaRPr>
          </a:p>
          <a:p>
            <a:pPr indent="0" lvl="0" marL="0" rtl="0" algn="l">
              <a:lnSpc>
                <a:spcPct val="120000"/>
              </a:lnSpc>
              <a:spcBef>
                <a:spcPts val="0"/>
              </a:spcBef>
              <a:spcAft>
                <a:spcPts val="0"/>
              </a:spcAft>
              <a:buClr>
                <a:schemeClr val="dk1"/>
              </a:buClr>
              <a:buSzPts val="1100"/>
              <a:buFont typeface="Arial"/>
              <a:buNone/>
            </a:pPr>
            <a:r>
              <a:rPr lang="es" sz="1000">
                <a:solidFill>
                  <a:srgbClr val="FFFFFF"/>
                </a:solidFill>
                <a:latin typeface="Oxygen"/>
                <a:ea typeface="Oxygen"/>
                <a:cs typeface="Oxygen"/>
                <a:sym typeface="Oxygen"/>
              </a:rPr>
              <a:t>Vestibulum aliquam consectetur cursus. Integer finibus nisi ligula, facilisis vulputate mi dictum nec. Nullam eu orci a dolor fermentum efficitur. Cum sociis natoque penatibus et magnis dis parturient montes, nascetur ridiculus mus. Sed eleifend varius purus eu consequat. Vestibulum convallis tellus sed risus rhoncus dignissim. Nam ac pellentesque dui, in eleifend ex. Suspendisse vel interdum sapien.</a:t>
            </a:r>
            <a:endParaRPr sz="1000">
              <a:solidFill>
                <a:srgbClr val="FFFFFF"/>
              </a:solidFill>
              <a:latin typeface="Oxygen"/>
              <a:ea typeface="Oxygen"/>
              <a:cs typeface="Oxygen"/>
              <a:sym typeface="Oxygen"/>
            </a:endParaRPr>
          </a:p>
          <a:p>
            <a:pPr indent="0" lvl="0" marL="0" rtl="0" algn="l">
              <a:lnSpc>
                <a:spcPct val="120000"/>
              </a:lnSpc>
              <a:spcBef>
                <a:spcPts val="0"/>
              </a:spcBef>
              <a:spcAft>
                <a:spcPts val="0"/>
              </a:spcAft>
              <a:buClr>
                <a:schemeClr val="dk1"/>
              </a:buClr>
              <a:buSzPts val="1100"/>
              <a:buFont typeface="Arial"/>
              <a:buNone/>
            </a:pPr>
            <a:r>
              <a:t/>
            </a:r>
            <a:endParaRPr sz="1000">
              <a:solidFill>
                <a:srgbClr val="FFFFFF"/>
              </a:solidFill>
              <a:latin typeface="Oxygen"/>
              <a:ea typeface="Oxygen"/>
              <a:cs typeface="Oxygen"/>
              <a:sym typeface="Oxygen"/>
            </a:endParaRPr>
          </a:p>
          <a:p>
            <a:pPr indent="0" lvl="0" marL="0" rtl="0" algn="l">
              <a:lnSpc>
                <a:spcPct val="120000"/>
              </a:lnSpc>
              <a:spcBef>
                <a:spcPts val="0"/>
              </a:spcBef>
              <a:spcAft>
                <a:spcPts val="0"/>
              </a:spcAft>
              <a:buClr>
                <a:schemeClr val="dk1"/>
              </a:buClr>
              <a:buSzPts val="1100"/>
              <a:buFont typeface="Arial"/>
              <a:buNone/>
            </a:pPr>
            <a:r>
              <a:t/>
            </a:r>
            <a:endParaRPr sz="1000">
              <a:solidFill>
                <a:srgbClr val="FFFFFF"/>
              </a:solidFill>
              <a:latin typeface="Oxygen"/>
              <a:ea typeface="Oxygen"/>
              <a:cs typeface="Oxygen"/>
              <a:sym typeface="Oxygen"/>
            </a:endParaRPr>
          </a:p>
          <a:p>
            <a:pPr indent="0" lvl="0" marL="0" rtl="0" algn="l">
              <a:lnSpc>
                <a:spcPct val="120000"/>
              </a:lnSpc>
              <a:spcBef>
                <a:spcPts val="0"/>
              </a:spcBef>
              <a:spcAft>
                <a:spcPts val="0"/>
              </a:spcAft>
              <a:buClr>
                <a:srgbClr val="000000"/>
              </a:buClr>
              <a:buSzPts val="1100"/>
              <a:buFont typeface="Arial"/>
              <a:buNone/>
            </a:pPr>
            <a:r>
              <a:t/>
            </a:r>
            <a:endParaRPr sz="1000">
              <a:solidFill>
                <a:srgbClr val="FFFFFF"/>
              </a:solidFill>
              <a:latin typeface="Oxygen"/>
              <a:ea typeface="Oxygen"/>
              <a:cs typeface="Oxygen"/>
              <a:sym typeface="Oxygen"/>
            </a:endParaRPr>
          </a:p>
        </p:txBody>
      </p:sp>
      <p:sp>
        <p:nvSpPr>
          <p:cNvPr id="139" name="Google Shape;139;p14"/>
          <p:cNvSpPr txBox="1"/>
          <p:nvPr/>
        </p:nvSpPr>
        <p:spPr>
          <a:xfrm>
            <a:off x="3001650" y="-47175"/>
            <a:ext cx="3140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0022B2"/>
                </a:solidFill>
                <a:highlight>
                  <a:srgbClr val="FFFFFF"/>
                </a:highlight>
                <a:latin typeface="Oxygen"/>
                <a:ea typeface="Oxygen"/>
                <a:cs typeface="Oxygen"/>
                <a:sym typeface="Oxygen"/>
              </a:rPr>
              <a:t>www.yourtravelwebsite.com  </a:t>
            </a:r>
            <a:endParaRPr sz="1000">
              <a:solidFill>
                <a:srgbClr val="0022B2"/>
              </a:solidFill>
              <a:highlight>
                <a:srgbClr val="FFFFFF"/>
              </a:highlight>
              <a:latin typeface="Oxygen"/>
              <a:ea typeface="Oxygen"/>
              <a:cs typeface="Oxygen"/>
              <a:sym typeface="Oxygen"/>
            </a:endParaRPr>
          </a:p>
        </p:txBody>
      </p:sp>
      <p:sp>
        <p:nvSpPr>
          <p:cNvPr id="140" name="Google Shape;140;p14"/>
          <p:cNvSpPr/>
          <p:nvPr/>
        </p:nvSpPr>
        <p:spPr>
          <a:xfrm>
            <a:off x="4440150" y="4851950"/>
            <a:ext cx="263700" cy="26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41" name="Google Shape;141;p14"/>
          <p:cNvSpPr txBox="1"/>
          <p:nvPr/>
        </p:nvSpPr>
        <p:spPr>
          <a:xfrm>
            <a:off x="4440150" y="4893474"/>
            <a:ext cx="263700" cy="1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22B2"/>
                </a:solidFill>
                <a:latin typeface="Oxygen"/>
                <a:ea typeface="Oxygen"/>
                <a:cs typeface="Oxygen"/>
                <a:sym typeface="Oxygen"/>
              </a:rPr>
              <a:t>#</a:t>
            </a:r>
            <a:endParaRPr>
              <a:solidFill>
                <a:srgbClr val="0022B2"/>
              </a:solidFill>
              <a:latin typeface="Oxygen"/>
              <a:ea typeface="Oxygen"/>
              <a:cs typeface="Oxygen"/>
              <a:sym typeface="Oxyge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E00"/>
        </a:solidFill>
      </p:bgPr>
    </p:bg>
    <p:spTree>
      <p:nvGrpSpPr>
        <p:cNvPr id="145" name="Shape 145"/>
        <p:cNvGrpSpPr/>
        <p:nvPr/>
      </p:nvGrpSpPr>
      <p:grpSpPr>
        <a:xfrm>
          <a:off x="0" y="0"/>
          <a:ext cx="0" cy="0"/>
          <a:chOff x="0" y="0"/>
          <a:chExt cx="0" cy="0"/>
        </a:xfrm>
      </p:grpSpPr>
      <p:sp>
        <p:nvSpPr>
          <p:cNvPr id="146" name="Google Shape;146;p15"/>
          <p:cNvSpPr/>
          <p:nvPr/>
        </p:nvSpPr>
        <p:spPr>
          <a:xfrm>
            <a:off x="7485011" y="0"/>
            <a:ext cx="1659000" cy="5143500"/>
          </a:xfrm>
          <a:prstGeom prst="rect">
            <a:avLst/>
          </a:prstGeom>
          <a:solidFill>
            <a:srgbClr val="002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txBox="1"/>
          <p:nvPr/>
        </p:nvSpPr>
        <p:spPr>
          <a:xfrm rot="-5400000">
            <a:off x="5682627" y="1852250"/>
            <a:ext cx="3998100" cy="466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 sz="5000">
                <a:solidFill>
                  <a:srgbClr val="FFBE00"/>
                </a:solidFill>
                <a:latin typeface="Oxygen"/>
                <a:ea typeface="Oxygen"/>
                <a:cs typeface="Oxygen"/>
                <a:sym typeface="Oxygen"/>
              </a:rPr>
              <a:t>PLACERAT</a:t>
            </a:r>
            <a:endParaRPr b="1" sz="5000">
              <a:solidFill>
                <a:srgbClr val="FFBE00"/>
              </a:solidFill>
              <a:latin typeface="Oxygen"/>
              <a:ea typeface="Oxygen"/>
              <a:cs typeface="Oxygen"/>
              <a:sym typeface="Oxygen"/>
            </a:endParaRPr>
          </a:p>
          <a:p>
            <a:pPr indent="0" lvl="0" marL="0" rtl="0" algn="r">
              <a:spcBef>
                <a:spcPts val="0"/>
              </a:spcBef>
              <a:spcAft>
                <a:spcPts val="0"/>
              </a:spcAft>
              <a:buNone/>
            </a:pPr>
            <a:r>
              <a:rPr b="1" lang="es" sz="5000">
                <a:solidFill>
                  <a:srgbClr val="FFBE00"/>
                </a:solidFill>
                <a:latin typeface="Oxygen"/>
                <a:ea typeface="Oxygen"/>
                <a:cs typeface="Oxygen"/>
                <a:sym typeface="Oxygen"/>
              </a:rPr>
              <a:t>SEM</a:t>
            </a:r>
            <a:endParaRPr b="1" sz="5000">
              <a:solidFill>
                <a:srgbClr val="FFBE00"/>
              </a:solidFill>
              <a:latin typeface="Oxygen"/>
              <a:ea typeface="Oxygen"/>
              <a:cs typeface="Oxygen"/>
              <a:sym typeface="Oxygen"/>
            </a:endParaRPr>
          </a:p>
        </p:txBody>
      </p:sp>
      <p:sp>
        <p:nvSpPr>
          <p:cNvPr id="148" name="Google Shape;148;p15"/>
          <p:cNvSpPr txBox="1"/>
          <p:nvPr/>
        </p:nvSpPr>
        <p:spPr>
          <a:xfrm>
            <a:off x="7529792" y="3685526"/>
            <a:ext cx="1588200" cy="10758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b="1" i="1" lang="es" sz="1200">
                <a:solidFill>
                  <a:srgbClr val="FFFFFF"/>
                </a:solidFill>
                <a:latin typeface="Oxygen"/>
                <a:ea typeface="Oxygen"/>
                <a:cs typeface="Oxygen"/>
                <a:sym typeface="Oxygen"/>
              </a:rPr>
              <a:t>Quisque id tincidunt justo, nec fringilla massa. </a:t>
            </a:r>
            <a:endParaRPr b="1" i="1" sz="1200">
              <a:solidFill>
                <a:srgbClr val="FFFFFF"/>
              </a:solidFill>
              <a:latin typeface="Oxygen"/>
              <a:ea typeface="Oxygen"/>
              <a:cs typeface="Oxygen"/>
              <a:sym typeface="Oxygen"/>
            </a:endParaRPr>
          </a:p>
        </p:txBody>
      </p:sp>
      <p:sp>
        <p:nvSpPr>
          <p:cNvPr id="149" name="Google Shape;149;p15"/>
          <p:cNvSpPr/>
          <p:nvPr/>
        </p:nvSpPr>
        <p:spPr>
          <a:xfrm>
            <a:off x="5826011" y="0"/>
            <a:ext cx="1659000" cy="51435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DD-Vintage-Postcard-Vector-54091.png" id="150" name="Google Shape;150;p15"/>
          <p:cNvPicPr preferRelativeResize="0"/>
          <p:nvPr/>
        </p:nvPicPr>
        <p:blipFill>
          <a:blip r:embed="rId3">
            <a:alphaModFix/>
          </a:blip>
          <a:stretch>
            <a:fillRect/>
          </a:stretch>
        </p:blipFill>
        <p:spPr>
          <a:xfrm>
            <a:off x="775402" y="255125"/>
            <a:ext cx="6269800" cy="4462076"/>
          </a:xfrm>
          <a:prstGeom prst="rect">
            <a:avLst/>
          </a:prstGeom>
          <a:noFill/>
          <a:ln>
            <a:noFill/>
          </a:ln>
        </p:spPr>
      </p:pic>
      <p:sp>
        <p:nvSpPr>
          <p:cNvPr id="151" name="Google Shape;151;p15"/>
          <p:cNvSpPr txBox="1"/>
          <p:nvPr/>
        </p:nvSpPr>
        <p:spPr>
          <a:xfrm>
            <a:off x="4226200" y="1669850"/>
            <a:ext cx="1992000" cy="440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s" sz="2000">
                <a:solidFill>
                  <a:srgbClr val="3D300B"/>
                </a:solidFill>
                <a:latin typeface="Yellowtail"/>
                <a:ea typeface="Yellowtail"/>
                <a:cs typeface="Yellowtail"/>
                <a:sym typeface="Yellowtail"/>
              </a:rPr>
              <a:t>Lorem ipsum dolor sit amet, consectetur adipiscing elit. Nunc justo eros, eleifend ut dignissim et, vehicula </a:t>
            </a:r>
            <a:endParaRPr sz="2000">
              <a:solidFill>
                <a:srgbClr val="3D300B"/>
              </a:solidFill>
              <a:latin typeface="Yellowtail"/>
              <a:ea typeface="Yellowtail"/>
              <a:cs typeface="Yellowtail"/>
              <a:sym typeface="Yellowtail"/>
            </a:endParaRPr>
          </a:p>
        </p:txBody>
      </p:sp>
      <p:sp>
        <p:nvSpPr>
          <p:cNvPr id="152" name="Google Shape;152;p15"/>
          <p:cNvSpPr txBox="1"/>
          <p:nvPr/>
        </p:nvSpPr>
        <p:spPr>
          <a:xfrm>
            <a:off x="3001650" y="-47175"/>
            <a:ext cx="3140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0022B2"/>
                </a:solidFill>
                <a:highlight>
                  <a:srgbClr val="FFFFFF"/>
                </a:highlight>
                <a:latin typeface="Oxygen"/>
                <a:ea typeface="Oxygen"/>
                <a:cs typeface="Oxygen"/>
                <a:sym typeface="Oxygen"/>
              </a:rPr>
              <a:t>www.yourtravelwebsite.com  </a:t>
            </a:r>
            <a:endParaRPr sz="1000">
              <a:solidFill>
                <a:srgbClr val="0022B2"/>
              </a:solidFill>
              <a:highlight>
                <a:srgbClr val="FFFFFF"/>
              </a:highlight>
              <a:latin typeface="Oxygen"/>
              <a:ea typeface="Oxygen"/>
              <a:cs typeface="Oxygen"/>
              <a:sym typeface="Oxygen"/>
            </a:endParaRPr>
          </a:p>
        </p:txBody>
      </p:sp>
      <p:sp>
        <p:nvSpPr>
          <p:cNvPr id="153" name="Google Shape;153;p15"/>
          <p:cNvSpPr/>
          <p:nvPr/>
        </p:nvSpPr>
        <p:spPr>
          <a:xfrm>
            <a:off x="4440150" y="4851950"/>
            <a:ext cx="263700" cy="26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54" name="Google Shape;154;p15"/>
          <p:cNvSpPr txBox="1"/>
          <p:nvPr/>
        </p:nvSpPr>
        <p:spPr>
          <a:xfrm>
            <a:off x="4440150" y="4893474"/>
            <a:ext cx="263700" cy="1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22B2"/>
                </a:solidFill>
                <a:latin typeface="Oxygen"/>
                <a:ea typeface="Oxygen"/>
                <a:cs typeface="Oxygen"/>
                <a:sym typeface="Oxygen"/>
              </a:rPr>
              <a:t>#</a:t>
            </a:r>
            <a:endParaRPr>
              <a:solidFill>
                <a:srgbClr val="0022B2"/>
              </a:solidFill>
              <a:latin typeface="Oxygen"/>
              <a:ea typeface="Oxygen"/>
              <a:cs typeface="Oxygen"/>
              <a:sym typeface="Oxyge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grpSp>
        <p:nvGrpSpPr>
          <p:cNvPr id="159" name="Google Shape;159;p16"/>
          <p:cNvGrpSpPr/>
          <p:nvPr/>
        </p:nvGrpSpPr>
        <p:grpSpPr>
          <a:xfrm>
            <a:off x="6884152" y="883982"/>
            <a:ext cx="286325" cy="425971"/>
            <a:chOff x="4017302" y="1624293"/>
            <a:chExt cx="1034412" cy="1538913"/>
          </a:xfrm>
        </p:grpSpPr>
        <p:grpSp>
          <p:nvGrpSpPr>
            <p:cNvPr id="160" name="Google Shape;160;p16"/>
            <p:cNvGrpSpPr/>
            <p:nvPr/>
          </p:nvGrpSpPr>
          <p:grpSpPr>
            <a:xfrm>
              <a:off x="4017302" y="1624293"/>
              <a:ext cx="1034412" cy="1538913"/>
              <a:chOff x="3717275" y="1177949"/>
              <a:chExt cx="1634400" cy="2431526"/>
            </a:xfrm>
          </p:grpSpPr>
          <p:sp>
            <p:nvSpPr>
              <p:cNvPr id="161" name="Google Shape;161;p16"/>
              <p:cNvSpPr/>
              <p:nvPr/>
            </p:nvSpPr>
            <p:spPr>
              <a:xfrm>
                <a:off x="3776075" y="2297575"/>
                <a:ext cx="1516875" cy="1311900"/>
              </a:xfrm>
              <a:prstGeom prst="flowChartMerg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a:off x="3717275" y="1177949"/>
                <a:ext cx="1634400" cy="1634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Sin-título-2.png" id="163" name="Google Shape;163;p16"/>
            <p:cNvPicPr preferRelativeResize="0"/>
            <p:nvPr/>
          </p:nvPicPr>
          <p:blipFill>
            <a:blip r:embed="rId3">
              <a:alphaModFix/>
            </a:blip>
            <a:stretch>
              <a:fillRect/>
            </a:stretch>
          </p:blipFill>
          <p:spPr>
            <a:xfrm>
              <a:off x="4306073" y="1714856"/>
              <a:ext cx="462751" cy="996177"/>
            </a:xfrm>
            <a:prstGeom prst="rect">
              <a:avLst/>
            </a:prstGeom>
            <a:noFill/>
            <a:ln>
              <a:noFill/>
            </a:ln>
          </p:spPr>
        </p:pic>
      </p:grpSp>
      <p:grpSp>
        <p:nvGrpSpPr>
          <p:cNvPr id="164" name="Google Shape;164;p16"/>
          <p:cNvGrpSpPr/>
          <p:nvPr/>
        </p:nvGrpSpPr>
        <p:grpSpPr>
          <a:xfrm>
            <a:off x="4260327" y="2418007"/>
            <a:ext cx="286325" cy="425971"/>
            <a:chOff x="4017302" y="1624293"/>
            <a:chExt cx="1034412" cy="1538913"/>
          </a:xfrm>
        </p:grpSpPr>
        <p:grpSp>
          <p:nvGrpSpPr>
            <p:cNvPr id="165" name="Google Shape;165;p16"/>
            <p:cNvGrpSpPr/>
            <p:nvPr/>
          </p:nvGrpSpPr>
          <p:grpSpPr>
            <a:xfrm>
              <a:off x="4017302" y="1624293"/>
              <a:ext cx="1034412" cy="1538913"/>
              <a:chOff x="3717275" y="1177949"/>
              <a:chExt cx="1634400" cy="2431526"/>
            </a:xfrm>
          </p:grpSpPr>
          <p:sp>
            <p:nvSpPr>
              <p:cNvPr id="166" name="Google Shape;166;p16"/>
              <p:cNvSpPr/>
              <p:nvPr/>
            </p:nvSpPr>
            <p:spPr>
              <a:xfrm>
                <a:off x="3776075" y="2297575"/>
                <a:ext cx="1516875" cy="1311900"/>
              </a:xfrm>
              <a:prstGeom prst="flowChartMerg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p:nvPr/>
            </p:nvSpPr>
            <p:spPr>
              <a:xfrm>
                <a:off x="3717275" y="1177949"/>
                <a:ext cx="1634400" cy="1634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Sin-título-2.png" id="168" name="Google Shape;168;p16"/>
            <p:cNvPicPr preferRelativeResize="0"/>
            <p:nvPr/>
          </p:nvPicPr>
          <p:blipFill>
            <a:blip r:embed="rId3">
              <a:alphaModFix/>
            </a:blip>
            <a:stretch>
              <a:fillRect/>
            </a:stretch>
          </p:blipFill>
          <p:spPr>
            <a:xfrm>
              <a:off x="4306073" y="1714856"/>
              <a:ext cx="462751" cy="996177"/>
            </a:xfrm>
            <a:prstGeom prst="rect">
              <a:avLst/>
            </a:prstGeom>
            <a:noFill/>
            <a:ln>
              <a:noFill/>
            </a:ln>
          </p:spPr>
        </p:pic>
      </p:grpSp>
      <p:grpSp>
        <p:nvGrpSpPr>
          <p:cNvPr id="169" name="Google Shape;169;p16"/>
          <p:cNvGrpSpPr/>
          <p:nvPr/>
        </p:nvGrpSpPr>
        <p:grpSpPr>
          <a:xfrm>
            <a:off x="1518527" y="1494807"/>
            <a:ext cx="286325" cy="425971"/>
            <a:chOff x="4017302" y="1624293"/>
            <a:chExt cx="1034412" cy="1538913"/>
          </a:xfrm>
        </p:grpSpPr>
        <p:grpSp>
          <p:nvGrpSpPr>
            <p:cNvPr id="170" name="Google Shape;170;p16"/>
            <p:cNvGrpSpPr/>
            <p:nvPr/>
          </p:nvGrpSpPr>
          <p:grpSpPr>
            <a:xfrm>
              <a:off x="4017302" y="1624293"/>
              <a:ext cx="1034412" cy="1538913"/>
              <a:chOff x="3717275" y="1177949"/>
              <a:chExt cx="1634400" cy="2431526"/>
            </a:xfrm>
          </p:grpSpPr>
          <p:sp>
            <p:nvSpPr>
              <p:cNvPr id="171" name="Google Shape;171;p16"/>
              <p:cNvSpPr/>
              <p:nvPr/>
            </p:nvSpPr>
            <p:spPr>
              <a:xfrm>
                <a:off x="3776075" y="2297575"/>
                <a:ext cx="1516875" cy="1311900"/>
              </a:xfrm>
              <a:prstGeom prst="flowChartMerg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
              <p:cNvSpPr/>
              <p:nvPr/>
            </p:nvSpPr>
            <p:spPr>
              <a:xfrm>
                <a:off x="3717275" y="1177949"/>
                <a:ext cx="1634400" cy="1634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Sin-título-2.png" id="173" name="Google Shape;173;p16"/>
            <p:cNvPicPr preferRelativeResize="0"/>
            <p:nvPr/>
          </p:nvPicPr>
          <p:blipFill>
            <a:blip r:embed="rId3">
              <a:alphaModFix/>
            </a:blip>
            <a:stretch>
              <a:fillRect/>
            </a:stretch>
          </p:blipFill>
          <p:spPr>
            <a:xfrm>
              <a:off x="4306073" y="1714856"/>
              <a:ext cx="462751" cy="996177"/>
            </a:xfrm>
            <a:prstGeom prst="rect">
              <a:avLst/>
            </a:prstGeom>
            <a:noFill/>
            <a:ln>
              <a:noFill/>
            </a:ln>
          </p:spPr>
        </p:pic>
      </p:grpSp>
      <p:grpSp>
        <p:nvGrpSpPr>
          <p:cNvPr id="174" name="Google Shape;174;p16"/>
          <p:cNvGrpSpPr/>
          <p:nvPr/>
        </p:nvGrpSpPr>
        <p:grpSpPr>
          <a:xfrm>
            <a:off x="1074302" y="647982"/>
            <a:ext cx="286325" cy="425971"/>
            <a:chOff x="4017302" y="1624293"/>
            <a:chExt cx="1034412" cy="1538913"/>
          </a:xfrm>
        </p:grpSpPr>
        <p:grpSp>
          <p:nvGrpSpPr>
            <p:cNvPr id="175" name="Google Shape;175;p16"/>
            <p:cNvGrpSpPr/>
            <p:nvPr/>
          </p:nvGrpSpPr>
          <p:grpSpPr>
            <a:xfrm>
              <a:off x="4017302" y="1624293"/>
              <a:ext cx="1034412" cy="1538913"/>
              <a:chOff x="3717275" y="1177949"/>
              <a:chExt cx="1634400" cy="2431526"/>
            </a:xfrm>
          </p:grpSpPr>
          <p:sp>
            <p:nvSpPr>
              <p:cNvPr id="176" name="Google Shape;176;p16"/>
              <p:cNvSpPr/>
              <p:nvPr/>
            </p:nvSpPr>
            <p:spPr>
              <a:xfrm>
                <a:off x="3776075" y="2297575"/>
                <a:ext cx="1516875" cy="1311900"/>
              </a:xfrm>
              <a:prstGeom prst="flowChartMerg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
              <p:cNvSpPr/>
              <p:nvPr/>
            </p:nvSpPr>
            <p:spPr>
              <a:xfrm>
                <a:off x="3717275" y="1177949"/>
                <a:ext cx="1634400" cy="1634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Sin-título-2.png" id="178" name="Google Shape;178;p16"/>
            <p:cNvPicPr preferRelativeResize="0"/>
            <p:nvPr/>
          </p:nvPicPr>
          <p:blipFill>
            <a:blip r:embed="rId3">
              <a:alphaModFix/>
            </a:blip>
            <a:stretch>
              <a:fillRect/>
            </a:stretch>
          </p:blipFill>
          <p:spPr>
            <a:xfrm>
              <a:off x="4306073" y="1714856"/>
              <a:ext cx="462751" cy="996177"/>
            </a:xfrm>
            <a:prstGeom prst="rect">
              <a:avLst/>
            </a:prstGeom>
            <a:noFill/>
            <a:ln>
              <a:noFill/>
            </a:ln>
          </p:spPr>
        </p:pic>
      </p:grpSp>
      <p:grpSp>
        <p:nvGrpSpPr>
          <p:cNvPr id="179" name="Google Shape;179;p16"/>
          <p:cNvGrpSpPr/>
          <p:nvPr/>
        </p:nvGrpSpPr>
        <p:grpSpPr>
          <a:xfrm>
            <a:off x="3607877" y="571632"/>
            <a:ext cx="286325" cy="425971"/>
            <a:chOff x="4017302" y="1624293"/>
            <a:chExt cx="1034412" cy="1538913"/>
          </a:xfrm>
        </p:grpSpPr>
        <p:grpSp>
          <p:nvGrpSpPr>
            <p:cNvPr id="180" name="Google Shape;180;p16"/>
            <p:cNvGrpSpPr/>
            <p:nvPr/>
          </p:nvGrpSpPr>
          <p:grpSpPr>
            <a:xfrm>
              <a:off x="4017302" y="1624293"/>
              <a:ext cx="1034412" cy="1538913"/>
              <a:chOff x="3717275" y="1177949"/>
              <a:chExt cx="1634400" cy="2431526"/>
            </a:xfrm>
          </p:grpSpPr>
          <p:sp>
            <p:nvSpPr>
              <p:cNvPr id="181" name="Google Shape;181;p16"/>
              <p:cNvSpPr/>
              <p:nvPr/>
            </p:nvSpPr>
            <p:spPr>
              <a:xfrm>
                <a:off x="3776075" y="2297575"/>
                <a:ext cx="1516875" cy="1311900"/>
              </a:xfrm>
              <a:prstGeom prst="flowChartMerg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6"/>
              <p:cNvSpPr/>
              <p:nvPr/>
            </p:nvSpPr>
            <p:spPr>
              <a:xfrm>
                <a:off x="3717275" y="1177949"/>
                <a:ext cx="1634400" cy="1634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Sin-título-2.png" id="183" name="Google Shape;183;p16"/>
            <p:cNvPicPr preferRelativeResize="0"/>
            <p:nvPr/>
          </p:nvPicPr>
          <p:blipFill>
            <a:blip r:embed="rId3">
              <a:alphaModFix/>
            </a:blip>
            <a:stretch>
              <a:fillRect/>
            </a:stretch>
          </p:blipFill>
          <p:spPr>
            <a:xfrm>
              <a:off x="4306073" y="1714856"/>
              <a:ext cx="462751" cy="996177"/>
            </a:xfrm>
            <a:prstGeom prst="rect">
              <a:avLst/>
            </a:prstGeom>
            <a:noFill/>
            <a:ln>
              <a:noFill/>
            </a:ln>
          </p:spPr>
        </p:pic>
      </p:grpSp>
      <p:grpSp>
        <p:nvGrpSpPr>
          <p:cNvPr id="184" name="Google Shape;184;p16"/>
          <p:cNvGrpSpPr/>
          <p:nvPr/>
        </p:nvGrpSpPr>
        <p:grpSpPr>
          <a:xfrm>
            <a:off x="7731002" y="3806257"/>
            <a:ext cx="286325" cy="425971"/>
            <a:chOff x="4017302" y="1624293"/>
            <a:chExt cx="1034412" cy="1538913"/>
          </a:xfrm>
        </p:grpSpPr>
        <p:grpSp>
          <p:nvGrpSpPr>
            <p:cNvPr id="185" name="Google Shape;185;p16"/>
            <p:cNvGrpSpPr/>
            <p:nvPr/>
          </p:nvGrpSpPr>
          <p:grpSpPr>
            <a:xfrm>
              <a:off x="4017302" y="1624293"/>
              <a:ext cx="1034412" cy="1538913"/>
              <a:chOff x="3717275" y="1177949"/>
              <a:chExt cx="1634400" cy="2431526"/>
            </a:xfrm>
          </p:grpSpPr>
          <p:sp>
            <p:nvSpPr>
              <p:cNvPr id="186" name="Google Shape;186;p16"/>
              <p:cNvSpPr/>
              <p:nvPr/>
            </p:nvSpPr>
            <p:spPr>
              <a:xfrm>
                <a:off x="3776075" y="2297575"/>
                <a:ext cx="1516875" cy="1311900"/>
              </a:xfrm>
              <a:prstGeom prst="flowChartMerg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6"/>
              <p:cNvSpPr/>
              <p:nvPr/>
            </p:nvSpPr>
            <p:spPr>
              <a:xfrm>
                <a:off x="3717275" y="1177949"/>
                <a:ext cx="1634400" cy="1634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Sin-título-2.png" id="188" name="Google Shape;188;p16"/>
            <p:cNvPicPr preferRelativeResize="0"/>
            <p:nvPr/>
          </p:nvPicPr>
          <p:blipFill>
            <a:blip r:embed="rId3">
              <a:alphaModFix/>
            </a:blip>
            <a:stretch>
              <a:fillRect/>
            </a:stretch>
          </p:blipFill>
          <p:spPr>
            <a:xfrm>
              <a:off x="4306073" y="1714856"/>
              <a:ext cx="462751" cy="996177"/>
            </a:xfrm>
            <a:prstGeom prst="rect">
              <a:avLst/>
            </a:prstGeom>
            <a:noFill/>
            <a:ln>
              <a:noFill/>
            </a:ln>
          </p:spPr>
        </p:pic>
      </p:grpSp>
      <p:grpSp>
        <p:nvGrpSpPr>
          <p:cNvPr id="189" name="Google Shape;189;p16"/>
          <p:cNvGrpSpPr/>
          <p:nvPr/>
        </p:nvGrpSpPr>
        <p:grpSpPr>
          <a:xfrm>
            <a:off x="3010927" y="3500832"/>
            <a:ext cx="286325" cy="425971"/>
            <a:chOff x="4017302" y="1624293"/>
            <a:chExt cx="1034412" cy="1538913"/>
          </a:xfrm>
        </p:grpSpPr>
        <p:grpSp>
          <p:nvGrpSpPr>
            <p:cNvPr id="190" name="Google Shape;190;p16"/>
            <p:cNvGrpSpPr/>
            <p:nvPr/>
          </p:nvGrpSpPr>
          <p:grpSpPr>
            <a:xfrm>
              <a:off x="4017302" y="1624293"/>
              <a:ext cx="1034412" cy="1538913"/>
              <a:chOff x="3717275" y="1177949"/>
              <a:chExt cx="1634400" cy="2431526"/>
            </a:xfrm>
          </p:grpSpPr>
          <p:sp>
            <p:nvSpPr>
              <p:cNvPr id="191" name="Google Shape;191;p16"/>
              <p:cNvSpPr/>
              <p:nvPr/>
            </p:nvSpPr>
            <p:spPr>
              <a:xfrm>
                <a:off x="3776075" y="2297575"/>
                <a:ext cx="1516875" cy="1311900"/>
              </a:xfrm>
              <a:prstGeom prst="flowChartMerg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
              <p:cNvSpPr/>
              <p:nvPr/>
            </p:nvSpPr>
            <p:spPr>
              <a:xfrm>
                <a:off x="3717275" y="1177949"/>
                <a:ext cx="1634400" cy="1634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Sin-título-2.png" id="193" name="Google Shape;193;p16"/>
            <p:cNvPicPr preferRelativeResize="0"/>
            <p:nvPr/>
          </p:nvPicPr>
          <p:blipFill>
            <a:blip r:embed="rId3">
              <a:alphaModFix/>
            </a:blip>
            <a:stretch>
              <a:fillRect/>
            </a:stretch>
          </p:blipFill>
          <p:spPr>
            <a:xfrm>
              <a:off x="4306073" y="1714856"/>
              <a:ext cx="462751" cy="996177"/>
            </a:xfrm>
            <a:prstGeom prst="rect">
              <a:avLst/>
            </a:prstGeom>
            <a:noFill/>
            <a:ln>
              <a:noFill/>
            </a:ln>
          </p:spPr>
        </p:pic>
      </p:grpSp>
      <p:grpSp>
        <p:nvGrpSpPr>
          <p:cNvPr id="194" name="Google Shape;194;p16"/>
          <p:cNvGrpSpPr/>
          <p:nvPr/>
        </p:nvGrpSpPr>
        <p:grpSpPr>
          <a:xfrm>
            <a:off x="4100702" y="1879132"/>
            <a:ext cx="286325" cy="425971"/>
            <a:chOff x="4017302" y="1624293"/>
            <a:chExt cx="1034412" cy="1538913"/>
          </a:xfrm>
        </p:grpSpPr>
        <p:grpSp>
          <p:nvGrpSpPr>
            <p:cNvPr id="195" name="Google Shape;195;p16"/>
            <p:cNvGrpSpPr/>
            <p:nvPr/>
          </p:nvGrpSpPr>
          <p:grpSpPr>
            <a:xfrm>
              <a:off x="4017302" y="1624293"/>
              <a:ext cx="1034412" cy="1538913"/>
              <a:chOff x="3717275" y="1177949"/>
              <a:chExt cx="1634400" cy="2431526"/>
            </a:xfrm>
          </p:grpSpPr>
          <p:sp>
            <p:nvSpPr>
              <p:cNvPr id="196" name="Google Shape;196;p16"/>
              <p:cNvSpPr/>
              <p:nvPr/>
            </p:nvSpPr>
            <p:spPr>
              <a:xfrm>
                <a:off x="3776075" y="2297575"/>
                <a:ext cx="1516875" cy="1311900"/>
              </a:xfrm>
              <a:prstGeom prst="flowChartMerg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
              <p:cNvSpPr/>
              <p:nvPr/>
            </p:nvSpPr>
            <p:spPr>
              <a:xfrm>
                <a:off x="3717275" y="1177949"/>
                <a:ext cx="1634400" cy="1634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Sin-título-2.png" id="198" name="Google Shape;198;p16"/>
            <p:cNvPicPr preferRelativeResize="0"/>
            <p:nvPr/>
          </p:nvPicPr>
          <p:blipFill>
            <a:blip r:embed="rId3">
              <a:alphaModFix/>
            </a:blip>
            <a:stretch>
              <a:fillRect/>
            </a:stretch>
          </p:blipFill>
          <p:spPr>
            <a:xfrm>
              <a:off x="4306073" y="1714856"/>
              <a:ext cx="462751" cy="996177"/>
            </a:xfrm>
            <a:prstGeom prst="rect">
              <a:avLst/>
            </a:prstGeom>
            <a:noFill/>
            <a:ln>
              <a:noFill/>
            </a:ln>
          </p:spPr>
        </p:pic>
      </p:grpSp>
      <p:sp>
        <p:nvSpPr>
          <p:cNvPr id="199" name="Google Shape;199;p16"/>
          <p:cNvSpPr txBox="1"/>
          <p:nvPr/>
        </p:nvSpPr>
        <p:spPr>
          <a:xfrm>
            <a:off x="3001650" y="-47175"/>
            <a:ext cx="3140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0022B2"/>
                </a:solidFill>
                <a:highlight>
                  <a:srgbClr val="FFFFFF"/>
                </a:highlight>
                <a:latin typeface="Oxygen"/>
                <a:ea typeface="Oxygen"/>
                <a:cs typeface="Oxygen"/>
                <a:sym typeface="Oxygen"/>
              </a:rPr>
              <a:t>www.yourtravelwebsite.com  </a:t>
            </a:r>
            <a:endParaRPr sz="1000">
              <a:solidFill>
                <a:srgbClr val="0022B2"/>
              </a:solidFill>
              <a:highlight>
                <a:srgbClr val="FFFFFF"/>
              </a:highlight>
              <a:latin typeface="Oxygen"/>
              <a:ea typeface="Oxygen"/>
              <a:cs typeface="Oxygen"/>
              <a:sym typeface="Oxygen"/>
            </a:endParaRPr>
          </a:p>
        </p:txBody>
      </p:sp>
      <p:sp>
        <p:nvSpPr>
          <p:cNvPr id="200" name="Google Shape;200;p16"/>
          <p:cNvSpPr/>
          <p:nvPr/>
        </p:nvSpPr>
        <p:spPr>
          <a:xfrm>
            <a:off x="4440150" y="4851950"/>
            <a:ext cx="263700" cy="26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01" name="Google Shape;201;p16"/>
          <p:cNvSpPr txBox="1"/>
          <p:nvPr/>
        </p:nvSpPr>
        <p:spPr>
          <a:xfrm>
            <a:off x="4440150" y="4893474"/>
            <a:ext cx="263700" cy="1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22B2"/>
                </a:solidFill>
                <a:latin typeface="Oxygen"/>
                <a:ea typeface="Oxygen"/>
                <a:cs typeface="Oxygen"/>
                <a:sym typeface="Oxygen"/>
              </a:rPr>
              <a:t>#</a:t>
            </a:r>
            <a:endParaRPr>
              <a:solidFill>
                <a:srgbClr val="0022B2"/>
              </a:solidFill>
              <a:latin typeface="Oxygen"/>
              <a:ea typeface="Oxygen"/>
              <a:cs typeface="Oxygen"/>
              <a:sym typeface="Oxyge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7"/>
          <p:cNvSpPr/>
          <p:nvPr/>
        </p:nvSpPr>
        <p:spPr>
          <a:xfrm>
            <a:off x="4560425" y="0"/>
            <a:ext cx="4583700" cy="5143500"/>
          </a:xfrm>
          <a:prstGeom prst="rect">
            <a:avLst/>
          </a:prstGeom>
          <a:solidFill>
            <a:srgbClr val="002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207" name="Google Shape;207;p17"/>
          <p:cNvSpPr txBox="1"/>
          <p:nvPr/>
        </p:nvSpPr>
        <p:spPr>
          <a:xfrm>
            <a:off x="4817740" y="1189025"/>
            <a:ext cx="393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800">
                <a:solidFill>
                  <a:srgbClr val="FFBE00"/>
                </a:solidFill>
                <a:latin typeface="Oxygen"/>
                <a:ea typeface="Oxygen"/>
                <a:cs typeface="Oxygen"/>
                <a:sym typeface="Oxygen"/>
              </a:rPr>
              <a:t>ANDROID</a:t>
            </a:r>
            <a:endParaRPr b="1" sz="3800">
              <a:solidFill>
                <a:srgbClr val="FFBE00"/>
              </a:solidFill>
              <a:latin typeface="Oxygen"/>
              <a:ea typeface="Oxygen"/>
              <a:cs typeface="Oxygen"/>
              <a:sym typeface="Oxygen"/>
            </a:endParaRPr>
          </a:p>
          <a:p>
            <a:pPr indent="0" lvl="0" marL="0" rtl="0" algn="l">
              <a:spcBef>
                <a:spcPts val="0"/>
              </a:spcBef>
              <a:spcAft>
                <a:spcPts val="0"/>
              </a:spcAft>
              <a:buNone/>
            </a:pPr>
            <a:r>
              <a:rPr b="1" lang="es" sz="3800">
                <a:solidFill>
                  <a:srgbClr val="FFBE00"/>
                </a:solidFill>
                <a:latin typeface="Oxygen"/>
                <a:ea typeface="Oxygen"/>
                <a:cs typeface="Oxygen"/>
                <a:sym typeface="Oxygen"/>
              </a:rPr>
              <a:t>Demo</a:t>
            </a:r>
            <a:endParaRPr b="1" sz="3800">
              <a:solidFill>
                <a:srgbClr val="FFBE00"/>
              </a:solidFill>
              <a:latin typeface="Oxygen"/>
              <a:ea typeface="Oxygen"/>
              <a:cs typeface="Oxygen"/>
              <a:sym typeface="Oxygen"/>
            </a:endParaRPr>
          </a:p>
        </p:txBody>
      </p:sp>
      <p:sp>
        <p:nvSpPr>
          <p:cNvPr id="208" name="Google Shape;208;p17"/>
          <p:cNvSpPr txBox="1"/>
          <p:nvPr/>
        </p:nvSpPr>
        <p:spPr>
          <a:xfrm>
            <a:off x="4852451" y="2510900"/>
            <a:ext cx="35049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FFFFFF"/>
                </a:solidFill>
                <a:latin typeface="Oxygen"/>
                <a:ea typeface="Oxygen"/>
                <a:cs typeface="Oxygen"/>
                <a:sym typeface="Oxygen"/>
              </a:rPr>
              <a:t>Lorem ipsum dolor sit amet, consectetur adipiscing elit. Aliquam libero tortor, viverra eu rhoncus quis, vehicula ac lorem. Quisque vulputate lectus nibh, sed dictum diam rhoncus a. Sed in lacus et tortor condimentum dapibus. Fusce facilisis felis porta mi aliquam pretium. </a:t>
            </a:r>
            <a:endParaRPr sz="1000">
              <a:solidFill>
                <a:srgbClr val="FFFFFF"/>
              </a:solidFill>
              <a:latin typeface="Oxygen"/>
              <a:ea typeface="Oxygen"/>
              <a:cs typeface="Oxygen"/>
              <a:sym typeface="Oxygen"/>
            </a:endParaRPr>
          </a:p>
        </p:txBody>
      </p:sp>
      <p:pic>
        <p:nvPicPr>
          <p:cNvPr descr="samsung-galaxy.png" id="209" name="Google Shape;209;p17"/>
          <p:cNvPicPr preferRelativeResize="0"/>
          <p:nvPr/>
        </p:nvPicPr>
        <p:blipFill>
          <a:blip r:embed="rId3">
            <a:alphaModFix/>
          </a:blip>
          <a:stretch>
            <a:fillRect/>
          </a:stretch>
        </p:blipFill>
        <p:spPr>
          <a:xfrm>
            <a:off x="768175" y="1078895"/>
            <a:ext cx="2897225" cy="2897225"/>
          </a:xfrm>
          <a:prstGeom prst="rect">
            <a:avLst/>
          </a:prstGeom>
          <a:noFill/>
          <a:ln>
            <a:noFill/>
          </a:ln>
        </p:spPr>
      </p:pic>
      <p:sp>
        <p:nvSpPr>
          <p:cNvPr id="210" name="Google Shape;210;p17"/>
          <p:cNvSpPr/>
          <p:nvPr/>
        </p:nvSpPr>
        <p:spPr>
          <a:xfrm>
            <a:off x="1564250" y="1391922"/>
            <a:ext cx="1299000" cy="2293500"/>
          </a:xfrm>
          <a:prstGeom prst="rect">
            <a:avLst/>
          </a:prstGeom>
          <a:solidFill>
            <a:srgbClr val="000000">
              <a:alpha val="2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1.jpg" id="211" name="Google Shape;211;p17"/>
          <p:cNvPicPr preferRelativeResize="0"/>
          <p:nvPr/>
        </p:nvPicPr>
        <p:blipFill rotWithShape="1">
          <a:blip r:embed="rId4">
            <a:alphaModFix amt="50000"/>
          </a:blip>
          <a:srcRect b="0" l="3794" r="64349" t="0"/>
          <a:stretch/>
        </p:blipFill>
        <p:spPr>
          <a:xfrm>
            <a:off x="1564250" y="1391925"/>
            <a:ext cx="1298999" cy="2293499"/>
          </a:xfrm>
          <a:prstGeom prst="rect">
            <a:avLst/>
          </a:prstGeom>
          <a:noFill/>
          <a:ln>
            <a:noFill/>
          </a:ln>
        </p:spPr>
      </p:pic>
      <p:sp>
        <p:nvSpPr>
          <p:cNvPr id="212" name="Google Shape;212;p17"/>
          <p:cNvSpPr/>
          <p:nvPr/>
        </p:nvSpPr>
        <p:spPr>
          <a:xfrm>
            <a:off x="1898925" y="2223825"/>
            <a:ext cx="629700" cy="6297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
          <p:cNvSpPr txBox="1"/>
          <p:nvPr/>
        </p:nvSpPr>
        <p:spPr>
          <a:xfrm>
            <a:off x="1756400" y="2276825"/>
            <a:ext cx="914700" cy="54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000">
                <a:solidFill>
                  <a:srgbClr val="FFFFFF"/>
                </a:solidFill>
                <a:latin typeface="Calibri"/>
                <a:ea typeface="Calibri"/>
                <a:cs typeface="Calibri"/>
                <a:sym typeface="Calibri"/>
              </a:rPr>
              <a:t>here your design</a:t>
            </a:r>
            <a:endParaRPr b="1" sz="1000">
              <a:solidFill>
                <a:srgbClr val="FFFFFF"/>
              </a:solidFill>
              <a:latin typeface="Calibri"/>
              <a:ea typeface="Calibri"/>
              <a:cs typeface="Calibri"/>
              <a:sym typeface="Calibri"/>
            </a:endParaRPr>
          </a:p>
        </p:txBody>
      </p:sp>
      <p:sp>
        <p:nvSpPr>
          <p:cNvPr id="214" name="Google Shape;214;p17"/>
          <p:cNvSpPr txBox="1"/>
          <p:nvPr/>
        </p:nvSpPr>
        <p:spPr>
          <a:xfrm>
            <a:off x="3001650" y="-47175"/>
            <a:ext cx="3140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0022B2"/>
                </a:solidFill>
                <a:highlight>
                  <a:srgbClr val="FFFFFF"/>
                </a:highlight>
                <a:latin typeface="Oxygen"/>
                <a:ea typeface="Oxygen"/>
                <a:cs typeface="Oxygen"/>
                <a:sym typeface="Oxygen"/>
              </a:rPr>
              <a:t>www.yourtravelwebsite.com  </a:t>
            </a:r>
            <a:endParaRPr sz="1000">
              <a:solidFill>
                <a:srgbClr val="0022B2"/>
              </a:solidFill>
              <a:highlight>
                <a:srgbClr val="FFFFFF"/>
              </a:highlight>
              <a:latin typeface="Oxygen"/>
              <a:ea typeface="Oxygen"/>
              <a:cs typeface="Oxygen"/>
              <a:sym typeface="Oxygen"/>
            </a:endParaRPr>
          </a:p>
        </p:txBody>
      </p:sp>
      <p:sp>
        <p:nvSpPr>
          <p:cNvPr id="215" name="Google Shape;215;p17"/>
          <p:cNvSpPr/>
          <p:nvPr/>
        </p:nvSpPr>
        <p:spPr>
          <a:xfrm>
            <a:off x="4440150" y="4851950"/>
            <a:ext cx="263700" cy="26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16" name="Google Shape;216;p17"/>
          <p:cNvSpPr txBox="1"/>
          <p:nvPr/>
        </p:nvSpPr>
        <p:spPr>
          <a:xfrm>
            <a:off x="4440150" y="4893474"/>
            <a:ext cx="263700" cy="1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22B2"/>
                </a:solidFill>
                <a:latin typeface="Oxygen"/>
                <a:ea typeface="Oxygen"/>
                <a:cs typeface="Oxygen"/>
                <a:sym typeface="Oxygen"/>
              </a:rPr>
              <a:t>#</a:t>
            </a:r>
            <a:endParaRPr>
              <a:solidFill>
                <a:srgbClr val="0022B2"/>
              </a:solidFill>
              <a:latin typeface="Oxygen"/>
              <a:ea typeface="Oxygen"/>
              <a:cs typeface="Oxygen"/>
              <a:sym typeface="Oxyge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