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8110876-A54E-4851-B744-DDBFAFA33295}">
  <a:tblStyle styleId="{98110876-A54E-4851-B744-DDBFAFA3329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is an ice cube like a crayon?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{98110876-A54E-4851-B744-DDBFAFA33295}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congelar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sólido, como cuando el agua líquida se convierte en hielo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hielo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congelada y sólida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irreversible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se puede deshacer o regresar a cómo era antes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lí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quido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 el agua cuando se puede verter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lo que está hecho algo, por ejemplo: metal, madera, o plástico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 aquello que ocupa un lugar en el espacio y que tiene masa; puede existir en diferentes formas (por ejemplo: sólida, líquida o gaseosa)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derretir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sólido se convierte en líquido, por ejemplo, cuando el hielo se derrite y se convierte en agua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propiedad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objeto o un material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reversible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se puede regresar a cómo era antes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sólido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como cuando el agua está congelada y es hielo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estados de la 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las diferentes formas en las que puede existir la materia; estas incluyen sólido, líquido, y gaseoso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temperatura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caliente o frío que está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is an ice cube like a crayon?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