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4" r:id="rId1"/>
    <p:sldMasterId id="2147483792" r:id="rId2"/>
    <p:sldMasterId id="2147483804" r:id="rId3"/>
    <p:sldMasterId id="2147483816" r:id="rId4"/>
    <p:sldMasterId id="2147483828" r:id="rId5"/>
  </p:sldMasterIdLst>
  <p:notesMasterIdLst>
    <p:notesMasterId r:id="rId76"/>
  </p:notesMasterIdLst>
  <p:sldIdLst>
    <p:sldId id="2134808265" r:id="rId6"/>
    <p:sldId id="2134808281" r:id="rId7"/>
    <p:sldId id="2134808266" r:id="rId8"/>
    <p:sldId id="2134808267" r:id="rId9"/>
    <p:sldId id="2134808443" r:id="rId10"/>
    <p:sldId id="2134808284" r:id="rId11"/>
    <p:sldId id="2134808438" r:id="rId12"/>
    <p:sldId id="2134808268" r:id="rId13"/>
    <p:sldId id="2134806282" r:id="rId14"/>
    <p:sldId id="2134808270" r:id="rId15"/>
    <p:sldId id="2134808271" r:id="rId16"/>
    <p:sldId id="2134808285" r:id="rId17"/>
    <p:sldId id="2134808273" r:id="rId18"/>
    <p:sldId id="2134808278" r:id="rId19"/>
    <p:sldId id="2134807223" r:id="rId20"/>
    <p:sldId id="2134808843" r:id="rId21"/>
    <p:sldId id="2134807776" r:id="rId22"/>
    <p:sldId id="2134808846" r:id="rId23"/>
    <p:sldId id="2134808882" r:id="rId24"/>
    <p:sldId id="2134808844" r:id="rId25"/>
    <p:sldId id="2134808848" r:id="rId26"/>
    <p:sldId id="2134808850" r:id="rId27"/>
    <p:sldId id="2134808129" r:id="rId28"/>
    <p:sldId id="2134808385" r:id="rId29"/>
    <p:sldId id="2134808879" r:id="rId30"/>
    <p:sldId id="2147482352" r:id="rId31"/>
    <p:sldId id="2134808881" r:id="rId32"/>
    <p:sldId id="2147482353" r:id="rId33"/>
    <p:sldId id="2134808849" r:id="rId34"/>
    <p:sldId id="2134808887" r:id="rId35"/>
    <p:sldId id="2134808888" r:id="rId36"/>
    <p:sldId id="2134808889" r:id="rId37"/>
    <p:sldId id="2147482354" r:id="rId38"/>
    <p:sldId id="2134808890" r:id="rId39"/>
    <p:sldId id="2134808891" r:id="rId40"/>
    <p:sldId id="2134808892" r:id="rId41"/>
    <p:sldId id="2134808863" r:id="rId42"/>
    <p:sldId id="2134808866" r:id="rId43"/>
    <p:sldId id="2134808893" r:id="rId44"/>
    <p:sldId id="2134808894" r:id="rId45"/>
    <p:sldId id="2134808895" r:id="rId46"/>
    <p:sldId id="2134808896" r:id="rId47"/>
    <p:sldId id="2134808897" r:id="rId48"/>
    <p:sldId id="2134808898" r:id="rId49"/>
    <p:sldId id="2134808871" r:id="rId50"/>
    <p:sldId id="2147482355" r:id="rId51"/>
    <p:sldId id="2147482356" r:id="rId52"/>
    <p:sldId id="2147482357" r:id="rId53"/>
    <p:sldId id="2147482359" r:id="rId54"/>
    <p:sldId id="2147482360" r:id="rId55"/>
    <p:sldId id="2147482361" r:id="rId56"/>
    <p:sldId id="2147482358" r:id="rId57"/>
    <p:sldId id="2134808626" r:id="rId58"/>
    <p:sldId id="2134808924" r:id="rId59"/>
    <p:sldId id="2134808923" r:id="rId60"/>
    <p:sldId id="2134808927" r:id="rId61"/>
    <p:sldId id="2134808257" r:id="rId62"/>
    <p:sldId id="2134808258" r:id="rId63"/>
    <p:sldId id="2134808259" r:id="rId64"/>
    <p:sldId id="2134808845" r:id="rId65"/>
    <p:sldId id="2134808837" r:id="rId66"/>
    <p:sldId id="2134808838" r:id="rId67"/>
    <p:sldId id="2134808839" r:id="rId68"/>
    <p:sldId id="2134808248" r:id="rId69"/>
    <p:sldId id="2147482351" r:id="rId70"/>
    <p:sldId id="2134808250" r:id="rId71"/>
    <p:sldId id="2134808805" r:id="rId72"/>
    <p:sldId id="2134808775" r:id="rId73"/>
    <p:sldId id="2134808474" r:id="rId74"/>
    <p:sldId id="2147482339" r:id="rId75"/>
  </p:sldIdLst>
  <p:sldSz cx="13716000" cy="10287000"/>
  <p:notesSz cx="6858000" cy="9144000"/>
  <p:embeddedFontLst>
    <p:embeddedFont>
      <p:font typeface="Cambria" panose="02040503050406030204" pitchFamily="18" charset="0"/>
      <p:regular r:id="rId77"/>
      <p:bold r:id="rId78"/>
      <p:italic r:id="rId79"/>
      <p:boldItalic r:id="rId80"/>
    </p:embeddedFont>
    <p:embeddedFont>
      <p:font typeface="Carelia" panose="020B0604020202020204" charset="0"/>
      <p:regular r:id="rId81"/>
    </p:embeddedFont>
    <p:embeddedFont>
      <p:font typeface="Dosis" pitchFamily="2" charset="0"/>
      <p:regular r:id="rId82"/>
      <p:bold r:id="rId83"/>
    </p:embeddedFont>
    <p:embeddedFont>
      <p:font typeface="Dosis Bold"/>
      <p:regular r:id="rId84"/>
      <p:bold r:id="rId85"/>
    </p:embeddedFont>
    <p:embeddedFont>
      <p:font typeface="KG Primary Penmanship 2" panose="020B0604020202020204" charset="0"/>
      <p:regular r:id="rId86"/>
    </p:embeddedFont>
    <p:embeddedFont>
      <p:font typeface="Montserrat" panose="00000500000000000000" pitchFamily="2" charset="0"/>
      <p:regular r:id="rId87"/>
      <p:bold r:id="rId88"/>
      <p:italic r:id="rId89"/>
      <p:boldItalic r:id="rId90"/>
    </p:embeddedFont>
    <p:embeddedFont>
      <p:font typeface="Traditional Arabic" panose="02020603050405020304" pitchFamily="18" charset="-78"/>
      <p:regular r:id="rId91"/>
      <p:bold r:id="rId92"/>
    </p:embeddedFont>
  </p:embeddedFontLst>
  <p:defaultTextStyle>
    <a:defPPr>
      <a:defRPr lang="fr-FR"/>
    </a:defPPr>
    <a:lvl1pPr marL="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 userDrawn="1">
          <p15:clr>
            <a:srgbClr val="A4A3A4"/>
          </p15:clr>
        </p15:guide>
        <p15:guide id="2" pos="43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7F7F7F"/>
    <a:srgbClr val="106584"/>
    <a:srgbClr val="FDEADA"/>
    <a:srgbClr val="FFFFFF"/>
    <a:srgbClr val="F7F1BD"/>
    <a:srgbClr val="106585"/>
    <a:srgbClr val="426C7C"/>
    <a:srgbClr val="E46C0A"/>
    <a:srgbClr val="DCE6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272" autoAdjust="0"/>
    <p:restoredTop sz="95196" autoAdjust="0"/>
  </p:normalViewPr>
  <p:slideViewPr>
    <p:cSldViewPr snapToGrid="0">
      <p:cViewPr varScale="1">
        <p:scale>
          <a:sx n="55" d="100"/>
          <a:sy n="55" d="100"/>
        </p:scale>
        <p:origin x="1238" y="53"/>
      </p:cViewPr>
      <p:guideLst>
        <p:guide orient="horz" pos="3240"/>
        <p:guide pos="43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font" Target="fonts/font8.fntdata"/><Relationship Id="rId89" Type="http://schemas.openxmlformats.org/officeDocument/2006/relationships/font" Target="fonts/font13.fntdata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font" Target="fonts/font3.fntdata"/><Relationship Id="rId5" Type="http://schemas.openxmlformats.org/officeDocument/2006/relationships/slideMaster" Target="slideMasters/slideMaster5.xml"/><Relationship Id="rId90" Type="http://schemas.openxmlformats.org/officeDocument/2006/relationships/font" Target="fonts/font14.fntdata"/><Relationship Id="rId95" Type="http://schemas.openxmlformats.org/officeDocument/2006/relationships/theme" Target="theme/theme1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font" Target="fonts/font4.fntdata"/><Relationship Id="rId85" Type="http://schemas.openxmlformats.org/officeDocument/2006/relationships/font" Target="fonts/font9.fntdata"/><Relationship Id="rId9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font" Target="fonts/font7.fntdata"/><Relationship Id="rId88" Type="http://schemas.openxmlformats.org/officeDocument/2006/relationships/font" Target="fonts/font12.fntdata"/><Relationship Id="rId91" Type="http://schemas.openxmlformats.org/officeDocument/2006/relationships/font" Target="fonts/font15.fntdata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font" Target="fonts/font2.fntdata"/><Relationship Id="rId81" Type="http://schemas.openxmlformats.org/officeDocument/2006/relationships/font" Target="fonts/font5.fntdata"/><Relationship Id="rId86" Type="http://schemas.openxmlformats.org/officeDocument/2006/relationships/font" Target="fonts/font10.fntdata"/><Relationship Id="rId9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font" Target="fonts/font16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font" Target="fonts/font11.fntdata"/><Relationship Id="rId61" Type="http://schemas.openxmlformats.org/officeDocument/2006/relationships/slide" Target="slides/slide56.xml"/><Relationship Id="rId82" Type="http://schemas.openxmlformats.org/officeDocument/2006/relationships/font" Target="fonts/font6.fntdata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BA23E8-4B26-4847-82AA-716B989AA6C3}" type="datetimeFigureOut">
              <a:rPr lang="fr-FR" smtClean="0"/>
              <a:t>17/07/2025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F29E1B-11DA-4B7D-8F83-C5BDF1FFE556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77191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>
          <a:extLst>
            <a:ext uri="{FF2B5EF4-FFF2-40B4-BE49-F238E27FC236}">
              <a16:creationId xmlns:a16="http://schemas.microsoft.com/office/drawing/2014/main" id="{64BA5DBC-630B-6D2B-86EF-B2541E7914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1c9da5e15f_2_12:notes">
            <a:extLst>
              <a:ext uri="{FF2B5EF4-FFF2-40B4-BE49-F238E27FC236}">
                <a16:creationId xmlns:a16="http://schemas.microsoft.com/office/drawing/2014/main" id="{1C01961B-CCB2-14C6-E970-85FA2E43BF5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815975" y="860425"/>
            <a:ext cx="5726113" cy="42941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" name="Google Shape;66;g21c9da5e15f_2_12:notes">
            <a:extLst>
              <a:ext uri="{FF2B5EF4-FFF2-40B4-BE49-F238E27FC236}">
                <a16:creationId xmlns:a16="http://schemas.microsoft.com/office/drawing/2014/main" id="{92AAF120-4EAE-105C-0096-6AB849D218A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35898" y="5441279"/>
            <a:ext cx="5887174" cy="5154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700" tIns="104700" rIns="104700" bIns="104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sz="1300"/>
          </a:p>
        </p:txBody>
      </p:sp>
    </p:spTree>
    <p:extLst>
      <p:ext uri="{BB962C8B-B14F-4D97-AF65-F5344CB8AC3E}">
        <p14:creationId xmlns:p14="http://schemas.microsoft.com/office/powerpoint/2010/main" val="2356862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341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560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3"/>
            <a:ext cx="15430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3"/>
            <a:ext cx="4514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5597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997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7548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6" y="4406906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6" y="2906716"/>
            <a:ext cx="5829300" cy="1500188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9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1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2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3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4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51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6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6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7436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7"/>
            <a:ext cx="3028950" cy="452596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7"/>
            <a:ext cx="3028950" cy="452596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4660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3" y="1535114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9" indent="0">
              <a:buNone/>
              <a:defRPr sz="1500" b="1"/>
            </a:lvl2pPr>
            <a:lvl3pPr marL="685818" indent="0">
              <a:buNone/>
              <a:defRPr sz="1350" b="1"/>
            </a:lvl3pPr>
            <a:lvl4pPr marL="1028727" indent="0">
              <a:buNone/>
              <a:defRPr sz="1200" b="1"/>
            </a:lvl4pPr>
            <a:lvl5pPr marL="1371635" indent="0">
              <a:buNone/>
              <a:defRPr sz="1200" b="1"/>
            </a:lvl5pPr>
            <a:lvl6pPr marL="1714542" indent="0">
              <a:buNone/>
              <a:defRPr sz="1200" b="1"/>
            </a:lvl6pPr>
            <a:lvl7pPr marL="2057451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3" y="2174876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3" y="1535114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9" indent="0">
              <a:buNone/>
              <a:defRPr sz="1500" b="1"/>
            </a:lvl2pPr>
            <a:lvl3pPr marL="685818" indent="0">
              <a:buNone/>
              <a:defRPr sz="1350" b="1"/>
            </a:lvl3pPr>
            <a:lvl4pPr marL="1028727" indent="0">
              <a:buNone/>
              <a:defRPr sz="1200" b="1"/>
            </a:lvl4pPr>
            <a:lvl5pPr marL="1371635" indent="0">
              <a:buNone/>
              <a:defRPr sz="1200" b="1"/>
            </a:lvl5pPr>
            <a:lvl6pPr marL="1714542" indent="0">
              <a:buNone/>
              <a:defRPr sz="1200" b="1"/>
            </a:lvl6pPr>
            <a:lvl7pPr marL="2057451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3" y="2174876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541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3610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8727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4" y="273050"/>
            <a:ext cx="2256236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91" y="273056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4" y="1435106"/>
            <a:ext cx="2256236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9" indent="0">
              <a:buNone/>
              <a:defRPr sz="900"/>
            </a:lvl2pPr>
            <a:lvl3pPr marL="685818" indent="0">
              <a:buNone/>
              <a:defRPr sz="750"/>
            </a:lvl3pPr>
            <a:lvl4pPr marL="1028727" indent="0">
              <a:buNone/>
              <a:defRPr sz="675"/>
            </a:lvl4pPr>
            <a:lvl5pPr marL="1371635" indent="0">
              <a:buNone/>
              <a:defRPr sz="675"/>
            </a:lvl5pPr>
            <a:lvl6pPr marL="1714542" indent="0">
              <a:buNone/>
              <a:defRPr sz="675"/>
            </a:lvl6pPr>
            <a:lvl7pPr marL="2057451" indent="0">
              <a:buNone/>
              <a:defRPr sz="675"/>
            </a:lvl7pPr>
            <a:lvl8pPr marL="2400360" indent="0">
              <a:buNone/>
              <a:defRPr sz="675"/>
            </a:lvl8pPr>
            <a:lvl9pPr marL="2743269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159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9824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1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6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9" indent="0">
              <a:buNone/>
              <a:defRPr sz="2100"/>
            </a:lvl2pPr>
            <a:lvl3pPr marL="685818" indent="0">
              <a:buNone/>
              <a:defRPr sz="1800"/>
            </a:lvl3pPr>
            <a:lvl4pPr marL="1028727" indent="0">
              <a:buNone/>
              <a:defRPr sz="1500"/>
            </a:lvl4pPr>
            <a:lvl5pPr marL="1371635" indent="0">
              <a:buNone/>
              <a:defRPr sz="1500"/>
            </a:lvl5pPr>
            <a:lvl6pPr marL="1714542" indent="0">
              <a:buNone/>
              <a:defRPr sz="1500"/>
            </a:lvl6pPr>
            <a:lvl7pPr marL="2057451" indent="0">
              <a:buNone/>
              <a:defRPr sz="1500"/>
            </a:lvl7pPr>
            <a:lvl8pPr marL="2400360" indent="0">
              <a:buNone/>
              <a:defRPr sz="1500"/>
            </a:lvl8pPr>
            <a:lvl9pPr marL="2743269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9" indent="0">
              <a:buNone/>
              <a:defRPr sz="900"/>
            </a:lvl2pPr>
            <a:lvl3pPr marL="685818" indent="0">
              <a:buNone/>
              <a:defRPr sz="750"/>
            </a:lvl3pPr>
            <a:lvl4pPr marL="1028727" indent="0">
              <a:buNone/>
              <a:defRPr sz="675"/>
            </a:lvl4pPr>
            <a:lvl5pPr marL="1371635" indent="0">
              <a:buNone/>
              <a:defRPr sz="675"/>
            </a:lvl5pPr>
            <a:lvl6pPr marL="1714542" indent="0">
              <a:buNone/>
              <a:defRPr sz="675"/>
            </a:lvl6pPr>
            <a:lvl7pPr marL="2057451" indent="0">
              <a:buNone/>
              <a:defRPr sz="675"/>
            </a:lvl7pPr>
            <a:lvl8pPr marL="2400360" indent="0">
              <a:buNone/>
              <a:defRPr sz="675"/>
            </a:lvl8pPr>
            <a:lvl9pPr marL="2743269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051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2105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5"/>
            <a:ext cx="154305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5"/>
            <a:ext cx="451485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3790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7037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3935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5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4"/>
            <a:ext cx="58293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9416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8334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2" y="1535113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2" y="2174875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1" y="1535113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1" y="2174875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3286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057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535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5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4"/>
            <a:ext cx="58293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216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2" y="273050"/>
            <a:ext cx="2256235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9" y="273055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2" y="1435105"/>
            <a:ext cx="2256235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2946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0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956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0995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3"/>
            <a:ext cx="15430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3"/>
            <a:ext cx="4514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5471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7422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1114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1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4"/>
            <a:ext cx="58293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6305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1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1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6166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535113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174875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1535113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2174875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8559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770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64625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7640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273050"/>
            <a:ext cx="2256235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273051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435101"/>
            <a:ext cx="2256235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7658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0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8478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438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39"/>
            <a:ext cx="15430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39"/>
            <a:ext cx="4514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0614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12708687" y="9326435"/>
            <a:ext cx="82305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5" tIns="68525" rIns="68525" bIns="685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4225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2" y="1535113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2" y="2174875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1" y="1535113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1" y="2174875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187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417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124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2" y="273050"/>
            <a:ext cx="2256235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9" y="273055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2" y="1435105"/>
            <a:ext cx="2256235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693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0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998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ags" Target="../tags/tag1.xml"/><Relationship Id="rId7" Type="http://schemas.openxmlformats.org/officeDocument/2006/relationships/image" Target="../media/image4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5"/>
            <a:ext cx="6172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7/17/2025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5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346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85783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68" indent="-257168" algn="l" defTabSz="68578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199" indent="-214308" algn="l" defTabSz="685783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7"/>
            <a:ext cx="61722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6"/>
            <a:ext cx="16002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7/17/2025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6"/>
            <a:ext cx="21717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6"/>
            <a:ext cx="16002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952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685818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81" indent="-257181" algn="l" defTabSz="68581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228" indent="-214319" algn="l" defTabSz="685818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71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80" indent="-171455" algn="l" defTabSz="685818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89" indent="-171455" algn="l" defTabSz="685818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98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907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815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722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9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18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27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35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42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51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60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69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5"/>
            <a:ext cx="6172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7/17/2025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5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038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685783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68" indent="-257168" algn="l" defTabSz="68578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199" indent="-214308" algn="l" defTabSz="685783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1"/>
            <a:ext cx="6172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1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1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1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611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49D89FE3-F3AE-30C7-104E-DEBD5707BB6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190759098"/>
              </p:ext>
            </p:extLst>
          </p:nvPr>
        </p:nvGraphicFramePr>
        <p:xfrm>
          <a:off x="1786" y="2382"/>
          <a:ext cx="1787" cy="2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9D89FE3-F3AE-30C7-104E-DEBD5707BB6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786" y="2382"/>
                        <a:ext cx="1787" cy="23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467550" y="890051"/>
            <a:ext cx="127809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5" tIns="68525" rIns="68525" bIns="685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467550" y="2304950"/>
            <a:ext cx="127809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5" tIns="68525" rIns="68525" bIns="68525" anchor="t" anchorCtr="0">
            <a:normAutofit/>
          </a:bodyPr>
          <a:lstStyle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/>
          <p:nvPr/>
        </p:nvSpPr>
        <p:spPr>
          <a:xfrm>
            <a:off x="5531922" y="9838709"/>
            <a:ext cx="2652156" cy="227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fr" sz="1200" b="0" i="0" u="none" strike="noStrike" cap="none">
                <a:solidFill>
                  <a:srgbClr val="0563C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t>‹N°›</a:t>
            </a:fld>
            <a:endParaRPr sz="1200" b="0" i="0" u="none" strike="noStrike" cap="none">
              <a:solidFill>
                <a:srgbClr val="0563C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54" name="Google Shape;54;p13" descr="Résultat de recherche d'images pour &quot;logo royaume du maroc&quot;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645044" y="276097"/>
            <a:ext cx="602585" cy="876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0" y="9858167"/>
            <a:ext cx="3583800" cy="300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fr" sz="1050" b="1" i="1" u="none" strike="noStrike" cap="none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Document confidentiel pour usage interne</a:t>
            </a:r>
            <a:endParaRPr sz="1800" b="1" i="1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19600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2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image" Target="../media/image5.jpeg"/><Relationship Id="rId18" Type="http://schemas.openxmlformats.org/officeDocument/2006/relationships/image" Target="../media/image10.png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slideLayout" Target="../slideLayouts/slideLayout7.xml"/><Relationship Id="rId17" Type="http://schemas.openxmlformats.org/officeDocument/2006/relationships/image" Target="../media/image9.svg"/><Relationship Id="rId2" Type="http://schemas.openxmlformats.org/officeDocument/2006/relationships/tags" Target="../tags/tag3.xml"/><Relationship Id="rId16" Type="http://schemas.openxmlformats.org/officeDocument/2006/relationships/image" Target="../media/image8.png"/><Relationship Id="rId20" Type="http://schemas.openxmlformats.org/officeDocument/2006/relationships/image" Target="../media/image12.png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5" Type="http://schemas.openxmlformats.org/officeDocument/2006/relationships/tags" Target="../tags/tag6.xml"/><Relationship Id="rId15" Type="http://schemas.openxmlformats.org/officeDocument/2006/relationships/image" Target="../media/image7.svg"/><Relationship Id="rId10" Type="http://schemas.openxmlformats.org/officeDocument/2006/relationships/tags" Target="../tags/tag11.xml"/><Relationship Id="rId19" Type="http://schemas.openxmlformats.org/officeDocument/2006/relationships/image" Target="../media/image11.svg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104.xml"/><Relationship Id="rId7" Type="http://schemas.openxmlformats.org/officeDocument/2006/relationships/image" Target="../media/image5.jpeg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9.svg"/><Relationship Id="rId5" Type="http://schemas.openxmlformats.org/officeDocument/2006/relationships/tags" Target="../tags/tag106.xml"/><Relationship Id="rId10" Type="http://schemas.openxmlformats.org/officeDocument/2006/relationships/image" Target="../media/image8.png"/><Relationship Id="rId4" Type="http://schemas.openxmlformats.org/officeDocument/2006/relationships/tags" Target="../tags/tag105.xml"/><Relationship Id="rId9" Type="http://schemas.openxmlformats.org/officeDocument/2006/relationships/image" Target="../media/image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109.xml"/><Relationship Id="rId7" Type="http://schemas.openxmlformats.org/officeDocument/2006/relationships/tags" Target="../tags/tag113.xml"/><Relationship Id="rId12" Type="http://schemas.openxmlformats.org/officeDocument/2006/relationships/image" Target="../media/image36.png"/><Relationship Id="rId2" Type="http://schemas.openxmlformats.org/officeDocument/2006/relationships/tags" Target="../tags/tag108.xml"/><Relationship Id="rId1" Type="http://schemas.openxmlformats.org/officeDocument/2006/relationships/tags" Target="../tags/tag107.xml"/><Relationship Id="rId6" Type="http://schemas.openxmlformats.org/officeDocument/2006/relationships/tags" Target="../tags/tag112.xml"/><Relationship Id="rId11" Type="http://schemas.openxmlformats.org/officeDocument/2006/relationships/image" Target="../media/image16.svg"/><Relationship Id="rId5" Type="http://schemas.openxmlformats.org/officeDocument/2006/relationships/tags" Target="../tags/tag111.xml"/><Relationship Id="rId10" Type="http://schemas.openxmlformats.org/officeDocument/2006/relationships/image" Target="../media/image15.png"/><Relationship Id="rId4" Type="http://schemas.openxmlformats.org/officeDocument/2006/relationships/tags" Target="../tags/tag110.xml"/><Relationship Id="rId9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21.xml"/><Relationship Id="rId13" Type="http://schemas.openxmlformats.org/officeDocument/2006/relationships/image" Target="../media/image16.svg"/><Relationship Id="rId3" Type="http://schemas.openxmlformats.org/officeDocument/2006/relationships/tags" Target="../tags/tag116.xml"/><Relationship Id="rId7" Type="http://schemas.openxmlformats.org/officeDocument/2006/relationships/tags" Target="../tags/tag120.xml"/><Relationship Id="rId12" Type="http://schemas.openxmlformats.org/officeDocument/2006/relationships/image" Target="../media/image15.png"/><Relationship Id="rId2" Type="http://schemas.openxmlformats.org/officeDocument/2006/relationships/tags" Target="../tags/tag115.xml"/><Relationship Id="rId1" Type="http://schemas.openxmlformats.org/officeDocument/2006/relationships/tags" Target="../tags/tag114.xml"/><Relationship Id="rId6" Type="http://schemas.openxmlformats.org/officeDocument/2006/relationships/tags" Target="../tags/tag119.xml"/><Relationship Id="rId11" Type="http://schemas.openxmlformats.org/officeDocument/2006/relationships/image" Target="../media/image5.jpeg"/><Relationship Id="rId5" Type="http://schemas.openxmlformats.org/officeDocument/2006/relationships/tags" Target="../tags/tag118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117.xml"/><Relationship Id="rId9" Type="http://schemas.openxmlformats.org/officeDocument/2006/relationships/tags" Target="../tags/tag12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125.xml"/><Relationship Id="rId7" Type="http://schemas.openxmlformats.org/officeDocument/2006/relationships/image" Target="../media/image5.jpeg"/><Relationship Id="rId2" Type="http://schemas.openxmlformats.org/officeDocument/2006/relationships/tags" Target="../tags/tag124.xml"/><Relationship Id="rId1" Type="http://schemas.openxmlformats.org/officeDocument/2006/relationships/tags" Target="../tags/tag123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9.svg"/><Relationship Id="rId5" Type="http://schemas.openxmlformats.org/officeDocument/2006/relationships/tags" Target="../tags/tag127.xml"/><Relationship Id="rId10" Type="http://schemas.openxmlformats.org/officeDocument/2006/relationships/image" Target="../media/image8.png"/><Relationship Id="rId4" Type="http://schemas.openxmlformats.org/officeDocument/2006/relationships/tags" Target="../tags/tag126.xml"/><Relationship Id="rId9" Type="http://schemas.openxmlformats.org/officeDocument/2006/relationships/image" Target="../media/image7.sv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tags" Target="../tags/tag140.xml"/><Relationship Id="rId18" Type="http://schemas.openxmlformats.org/officeDocument/2006/relationships/tags" Target="../tags/tag145.xml"/><Relationship Id="rId26" Type="http://schemas.openxmlformats.org/officeDocument/2006/relationships/tags" Target="../tags/tag153.xml"/><Relationship Id="rId3" Type="http://schemas.openxmlformats.org/officeDocument/2006/relationships/tags" Target="../tags/tag130.xml"/><Relationship Id="rId21" Type="http://schemas.openxmlformats.org/officeDocument/2006/relationships/tags" Target="../tags/tag148.xml"/><Relationship Id="rId7" Type="http://schemas.openxmlformats.org/officeDocument/2006/relationships/tags" Target="../tags/tag134.xml"/><Relationship Id="rId12" Type="http://schemas.openxmlformats.org/officeDocument/2006/relationships/tags" Target="../tags/tag139.xml"/><Relationship Id="rId17" Type="http://schemas.openxmlformats.org/officeDocument/2006/relationships/tags" Target="../tags/tag144.xml"/><Relationship Id="rId25" Type="http://schemas.openxmlformats.org/officeDocument/2006/relationships/tags" Target="../tags/tag152.xml"/><Relationship Id="rId33" Type="http://schemas.openxmlformats.org/officeDocument/2006/relationships/image" Target="../media/image16.svg"/><Relationship Id="rId2" Type="http://schemas.openxmlformats.org/officeDocument/2006/relationships/tags" Target="../tags/tag129.xml"/><Relationship Id="rId16" Type="http://schemas.openxmlformats.org/officeDocument/2006/relationships/tags" Target="../tags/tag143.xml"/><Relationship Id="rId20" Type="http://schemas.openxmlformats.org/officeDocument/2006/relationships/tags" Target="../tags/tag147.xml"/><Relationship Id="rId29" Type="http://schemas.openxmlformats.org/officeDocument/2006/relationships/tags" Target="../tags/tag156.xml"/><Relationship Id="rId1" Type="http://schemas.openxmlformats.org/officeDocument/2006/relationships/tags" Target="../tags/tag128.xml"/><Relationship Id="rId6" Type="http://schemas.openxmlformats.org/officeDocument/2006/relationships/tags" Target="../tags/tag133.xml"/><Relationship Id="rId11" Type="http://schemas.openxmlformats.org/officeDocument/2006/relationships/tags" Target="../tags/tag138.xml"/><Relationship Id="rId24" Type="http://schemas.openxmlformats.org/officeDocument/2006/relationships/tags" Target="../tags/tag151.xml"/><Relationship Id="rId32" Type="http://schemas.openxmlformats.org/officeDocument/2006/relationships/image" Target="../media/image15.png"/><Relationship Id="rId5" Type="http://schemas.openxmlformats.org/officeDocument/2006/relationships/tags" Target="../tags/tag132.xml"/><Relationship Id="rId15" Type="http://schemas.openxmlformats.org/officeDocument/2006/relationships/tags" Target="../tags/tag142.xml"/><Relationship Id="rId23" Type="http://schemas.openxmlformats.org/officeDocument/2006/relationships/tags" Target="../tags/tag150.xml"/><Relationship Id="rId28" Type="http://schemas.openxmlformats.org/officeDocument/2006/relationships/tags" Target="../tags/tag155.xml"/><Relationship Id="rId10" Type="http://schemas.openxmlformats.org/officeDocument/2006/relationships/tags" Target="../tags/tag137.xml"/><Relationship Id="rId19" Type="http://schemas.openxmlformats.org/officeDocument/2006/relationships/tags" Target="../tags/tag146.xml"/><Relationship Id="rId31" Type="http://schemas.openxmlformats.org/officeDocument/2006/relationships/image" Target="../media/image5.jpeg"/><Relationship Id="rId4" Type="http://schemas.openxmlformats.org/officeDocument/2006/relationships/tags" Target="../tags/tag131.xml"/><Relationship Id="rId9" Type="http://schemas.openxmlformats.org/officeDocument/2006/relationships/tags" Target="../tags/tag136.xml"/><Relationship Id="rId14" Type="http://schemas.openxmlformats.org/officeDocument/2006/relationships/tags" Target="../tags/tag141.xml"/><Relationship Id="rId22" Type="http://schemas.openxmlformats.org/officeDocument/2006/relationships/tags" Target="../tags/tag149.xml"/><Relationship Id="rId27" Type="http://schemas.openxmlformats.org/officeDocument/2006/relationships/tags" Target="../tags/tag154.xml"/><Relationship Id="rId30" Type="http://schemas.openxmlformats.org/officeDocument/2006/relationships/slideLayout" Target="../slideLayouts/slideLayout7.xml"/><Relationship Id="rId8" Type="http://schemas.openxmlformats.org/officeDocument/2006/relationships/tags" Target="../tags/tag13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164.xml"/><Relationship Id="rId13" Type="http://schemas.openxmlformats.org/officeDocument/2006/relationships/image" Target="../media/image37.png"/><Relationship Id="rId3" Type="http://schemas.openxmlformats.org/officeDocument/2006/relationships/tags" Target="../tags/tag159.xml"/><Relationship Id="rId7" Type="http://schemas.openxmlformats.org/officeDocument/2006/relationships/tags" Target="../tags/tag163.xml"/><Relationship Id="rId12" Type="http://schemas.openxmlformats.org/officeDocument/2006/relationships/image" Target="../media/image16.svg"/><Relationship Id="rId2" Type="http://schemas.openxmlformats.org/officeDocument/2006/relationships/tags" Target="../tags/tag158.xml"/><Relationship Id="rId1" Type="http://schemas.openxmlformats.org/officeDocument/2006/relationships/tags" Target="../tags/tag157.xml"/><Relationship Id="rId6" Type="http://schemas.openxmlformats.org/officeDocument/2006/relationships/tags" Target="../tags/tag162.xml"/><Relationship Id="rId11" Type="http://schemas.openxmlformats.org/officeDocument/2006/relationships/image" Target="../media/image15.png"/><Relationship Id="rId5" Type="http://schemas.openxmlformats.org/officeDocument/2006/relationships/tags" Target="../tags/tag161.xml"/><Relationship Id="rId15" Type="http://schemas.openxmlformats.org/officeDocument/2006/relationships/image" Target="../media/image39.png"/><Relationship Id="rId10" Type="http://schemas.openxmlformats.org/officeDocument/2006/relationships/image" Target="../media/image5.jpeg"/><Relationship Id="rId4" Type="http://schemas.openxmlformats.org/officeDocument/2006/relationships/tags" Target="../tags/tag160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7.png"/><Relationship Id="rId3" Type="http://schemas.openxmlformats.org/officeDocument/2006/relationships/tags" Target="../tags/tag167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9.svg"/><Relationship Id="rId2" Type="http://schemas.openxmlformats.org/officeDocument/2006/relationships/tags" Target="../tags/tag166.xml"/><Relationship Id="rId1" Type="http://schemas.openxmlformats.org/officeDocument/2006/relationships/tags" Target="../tags/tag165.xml"/><Relationship Id="rId6" Type="http://schemas.openxmlformats.org/officeDocument/2006/relationships/tags" Target="../tags/tag170.xml"/><Relationship Id="rId11" Type="http://schemas.openxmlformats.org/officeDocument/2006/relationships/image" Target="../media/image8.png"/><Relationship Id="rId5" Type="http://schemas.openxmlformats.org/officeDocument/2006/relationships/tags" Target="../tags/tag169.xml"/><Relationship Id="rId10" Type="http://schemas.openxmlformats.org/officeDocument/2006/relationships/image" Target="../media/image7.svg"/><Relationship Id="rId4" Type="http://schemas.openxmlformats.org/officeDocument/2006/relationships/tags" Target="../tags/tag168.xml"/><Relationship Id="rId9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78.xml"/><Relationship Id="rId13" Type="http://schemas.openxmlformats.org/officeDocument/2006/relationships/image" Target="../media/image29.svg"/><Relationship Id="rId3" Type="http://schemas.openxmlformats.org/officeDocument/2006/relationships/tags" Target="../tags/tag173.xml"/><Relationship Id="rId7" Type="http://schemas.openxmlformats.org/officeDocument/2006/relationships/tags" Target="../tags/tag177.xml"/><Relationship Id="rId12" Type="http://schemas.openxmlformats.org/officeDocument/2006/relationships/image" Target="../media/image15.png"/><Relationship Id="rId2" Type="http://schemas.openxmlformats.org/officeDocument/2006/relationships/tags" Target="../tags/tag172.xml"/><Relationship Id="rId16" Type="http://schemas.openxmlformats.org/officeDocument/2006/relationships/image" Target="../media/image42.png"/><Relationship Id="rId1" Type="http://schemas.openxmlformats.org/officeDocument/2006/relationships/tags" Target="../tags/tag171.xml"/><Relationship Id="rId6" Type="http://schemas.openxmlformats.org/officeDocument/2006/relationships/tags" Target="../tags/tag176.xml"/><Relationship Id="rId11" Type="http://schemas.openxmlformats.org/officeDocument/2006/relationships/image" Target="../media/image5.jpeg"/><Relationship Id="rId5" Type="http://schemas.openxmlformats.org/officeDocument/2006/relationships/tags" Target="../tags/tag175.xml"/><Relationship Id="rId15" Type="http://schemas.openxmlformats.org/officeDocument/2006/relationships/image" Target="../media/image41.svg"/><Relationship Id="rId10" Type="http://schemas.openxmlformats.org/officeDocument/2006/relationships/slideLayout" Target="../slideLayouts/slideLayout29.xml"/><Relationship Id="rId4" Type="http://schemas.openxmlformats.org/officeDocument/2006/relationships/tags" Target="../tags/tag174.xml"/><Relationship Id="rId9" Type="http://schemas.openxmlformats.org/officeDocument/2006/relationships/tags" Target="../tags/tag179.xml"/><Relationship Id="rId1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187.xml"/><Relationship Id="rId13" Type="http://schemas.openxmlformats.org/officeDocument/2006/relationships/image" Target="../media/image43.png"/><Relationship Id="rId3" Type="http://schemas.openxmlformats.org/officeDocument/2006/relationships/tags" Target="../tags/tag182.xml"/><Relationship Id="rId7" Type="http://schemas.openxmlformats.org/officeDocument/2006/relationships/tags" Target="../tags/tag186.xml"/><Relationship Id="rId12" Type="http://schemas.openxmlformats.org/officeDocument/2006/relationships/image" Target="../media/image19.svg"/><Relationship Id="rId2" Type="http://schemas.openxmlformats.org/officeDocument/2006/relationships/tags" Target="../tags/tag181.xml"/><Relationship Id="rId1" Type="http://schemas.openxmlformats.org/officeDocument/2006/relationships/tags" Target="../tags/tag180.xml"/><Relationship Id="rId6" Type="http://schemas.openxmlformats.org/officeDocument/2006/relationships/tags" Target="../tags/tag185.xml"/><Relationship Id="rId11" Type="http://schemas.openxmlformats.org/officeDocument/2006/relationships/image" Target="../media/image18.png"/><Relationship Id="rId5" Type="http://schemas.openxmlformats.org/officeDocument/2006/relationships/tags" Target="../tags/tag184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183.xml"/><Relationship Id="rId9" Type="http://schemas.openxmlformats.org/officeDocument/2006/relationships/tags" Target="../tags/tag18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tags" Target="../tags/tag191.xml"/><Relationship Id="rId7" Type="http://schemas.openxmlformats.org/officeDocument/2006/relationships/image" Target="../media/image18.png"/><Relationship Id="rId2" Type="http://schemas.openxmlformats.org/officeDocument/2006/relationships/tags" Target="../tags/tag190.xml"/><Relationship Id="rId1" Type="http://schemas.openxmlformats.org/officeDocument/2006/relationships/tags" Target="../tags/tag189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93.xml"/><Relationship Id="rId4" Type="http://schemas.openxmlformats.org/officeDocument/2006/relationships/tags" Target="../tags/tag192.xml"/><Relationship Id="rId9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20.xml"/><Relationship Id="rId13" Type="http://schemas.openxmlformats.org/officeDocument/2006/relationships/image" Target="../media/image8.png"/><Relationship Id="rId3" Type="http://schemas.openxmlformats.org/officeDocument/2006/relationships/tags" Target="../tags/tag15.xml"/><Relationship Id="rId7" Type="http://schemas.openxmlformats.org/officeDocument/2006/relationships/tags" Target="../tags/tag19.xml"/><Relationship Id="rId12" Type="http://schemas.openxmlformats.org/officeDocument/2006/relationships/image" Target="../media/image7.svg"/><Relationship Id="rId2" Type="http://schemas.openxmlformats.org/officeDocument/2006/relationships/tags" Target="../tags/tag14.xml"/><Relationship Id="rId16" Type="http://schemas.openxmlformats.org/officeDocument/2006/relationships/image" Target="../media/image14.png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image" Target="../media/image6.png"/><Relationship Id="rId5" Type="http://schemas.openxmlformats.org/officeDocument/2006/relationships/tags" Target="../tags/tag17.xml"/><Relationship Id="rId15" Type="http://schemas.openxmlformats.org/officeDocument/2006/relationships/image" Target="../media/image13.png"/><Relationship Id="rId10" Type="http://schemas.openxmlformats.org/officeDocument/2006/relationships/image" Target="../media/image5.jpeg"/><Relationship Id="rId4" Type="http://schemas.openxmlformats.org/officeDocument/2006/relationships/tags" Target="../tags/tag16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9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7.png"/><Relationship Id="rId3" Type="http://schemas.openxmlformats.org/officeDocument/2006/relationships/tags" Target="../tags/tag196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9.svg"/><Relationship Id="rId2" Type="http://schemas.openxmlformats.org/officeDocument/2006/relationships/tags" Target="../tags/tag195.xml"/><Relationship Id="rId1" Type="http://schemas.openxmlformats.org/officeDocument/2006/relationships/tags" Target="../tags/tag194.xml"/><Relationship Id="rId6" Type="http://schemas.openxmlformats.org/officeDocument/2006/relationships/tags" Target="../tags/tag199.xml"/><Relationship Id="rId11" Type="http://schemas.openxmlformats.org/officeDocument/2006/relationships/image" Target="../media/image8.png"/><Relationship Id="rId5" Type="http://schemas.openxmlformats.org/officeDocument/2006/relationships/tags" Target="../tags/tag198.xml"/><Relationship Id="rId10" Type="http://schemas.openxmlformats.org/officeDocument/2006/relationships/image" Target="../media/image7.svg"/><Relationship Id="rId4" Type="http://schemas.openxmlformats.org/officeDocument/2006/relationships/tags" Target="../tags/tag197.xml"/><Relationship Id="rId9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207.xml"/><Relationship Id="rId13" Type="http://schemas.openxmlformats.org/officeDocument/2006/relationships/image" Target="../media/image16.svg"/><Relationship Id="rId3" Type="http://schemas.openxmlformats.org/officeDocument/2006/relationships/tags" Target="../tags/tag202.xml"/><Relationship Id="rId7" Type="http://schemas.openxmlformats.org/officeDocument/2006/relationships/tags" Target="../tags/tag206.xml"/><Relationship Id="rId12" Type="http://schemas.openxmlformats.org/officeDocument/2006/relationships/image" Target="../media/image15.png"/><Relationship Id="rId2" Type="http://schemas.openxmlformats.org/officeDocument/2006/relationships/tags" Target="../tags/tag201.xml"/><Relationship Id="rId16" Type="http://schemas.openxmlformats.org/officeDocument/2006/relationships/image" Target="../media/image42.png"/><Relationship Id="rId1" Type="http://schemas.openxmlformats.org/officeDocument/2006/relationships/tags" Target="../tags/tag200.xml"/><Relationship Id="rId6" Type="http://schemas.openxmlformats.org/officeDocument/2006/relationships/tags" Target="../tags/tag205.xml"/><Relationship Id="rId11" Type="http://schemas.openxmlformats.org/officeDocument/2006/relationships/image" Target="../media/image5.jpeg"/><Relationship Id="rId5" Type="http://schemas.openxmlformats.org/officeDocument/2006/relationships/tags" Target="../tags/tag204.xml"/><Relationship Id="rId15" Type="http://schemas.openxmlformats.org/officeDocument/2006/relationships/image" Target="../media/image41.svg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203.xml"/><Relationship Id="rId9" Type="http://schemas.openxmlformats.org/officeDocument/2006/relationships/tags" Target="../tags/tag208.xml"/><Relationship Id="rId1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216.xml"/><Relationship Id="rId13" Type="http://schemas.openxmlformats.org/officeDocument/2006/relationships/image" Target="../media/image19.svg"/><Relationship Id="rId3" Type="http://schemas.openxmlformats.org/officeDocument/2006/relationships/tags" Target="../tags/tag211.xml"/><Relationship Id="rId7" Type="http://schemas.openxmlformats.org/officeDocument/2006/relationships/tags" Target="../tags/tag215.xml"/><Relationship Id="rId12" Type="http://schemas.openxmlformats.org/officeDocument/2006/relationships/image" Target="../media/image18.png"/><Relationship Id="rId2" Type="http://schemas.openxmlformats.org/officeDocument/2006/relationships/tags" Target="../tags/tag210.xml"/><Relationship Id="rId1" Type="http://schemas.openxmlformats.org/officeDocument/2006/relationships/tags" Target="../tags/tag209.xml"/><Relationship Id="rId6" Type="http://schemas.openxmlformats.org/officeDocument/2006/relationships/tags" Target="../tags/tag214.xml"/><Relationship Id="rId11" Type="http://schemas.openxmlformats.org/officeDocument/2006/relationships/slideLayout" Target="../slideLayouts/slideLayout29.xml"/><Relationship Id="rId5" Type="http://schemas.openxmlformats.org/officeDocument/2006/relationships/tags" Target="../tags/tag213.xml"/><Relationship Id="rId10" Type="http://schemas.openxmlformats.org/officeDocument/2006/relationships/tags" Target="../tags/tag218.xml"/><Relationship Id="rId4" Type="http://schemas.openxmlformats.org/officeDocument/2006/relationships/tags" Target="../tags/tag212.xml"/><Relationship Id="rId9" Type="http://schemas.openxmlformats.org/officeDocument/2006/relationships/tags" Target="../tags/tag217.xml"/><Relationship Id="rId1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226.xml"/><Relationship Id="rId13" Type="http://schemas.openxmlformats.org/officeDocument/2006/relationships/image" Target="../media/image18.png"/><Relationship Id="rId3" Type="http://schemas.openxmlformats.org/officeDocument/2006/relationships/tags" Target="../tags/tag221.xml"/><Relationship Id="rId7" Type="http://schemas.openxmlformats.org/officeDocument/2006/relationships/tags" Target="../tags/tag225.xml"/><Relationship Id="rId12" Type="http://schemas.openxmlformats.org/officeDocument/2006/relationships/slideLayout" Target="../slideLayouts/slideLayout29.xml"/><Relationship Id="rId2" Type="http://schemas.openxmlformats.org/officeDocument/2006/relationships/tags" Target="../tags/tag220.xml"/><Relationship Id="rId16" Type="http://schemas.openxmlformats.org/officeDocument/2006/relationships/image" Target="../media/image46.png"/><Relationship Id="rId1" Type="http://schemas.openxmlformats.org/officeDocument/2006/relationships/tags" Target="../tags/tag219.xml"/><Relationship Id="rId6" Type="http://schemas.openxmlformats.org/officeDocument/2006/relationships/tags" Target="../tags/tag224.xml"/><Relationship Id="rId11" Type="http://schemas.openxmlformats.org/officeDocument/2006/relationships/tags" Target="../tags/tag229.xml"/><Relationship Id="rId5" Type="http://schemas.openxmlformats.org/officeDocument/2006/relationships/tags" Target="../tags/tag223.xml"/><Relationship Id="rId15" Type="http://schemas.openxmlformats.org/officeDocument/2006/relationships/image" Target="../media/image45.png"/><Relationship Id="rId10" Type="http://schemas.openxmlformats.org/officeDocument/2006/relationships/tags" Target="../tags/tag228.xml"/><Relationship Id="rId4" Type="http://schemas.openxmlformats.org/officeDocument/2006/relationships/tags" Target="../tags/tag222.xml"/><Relationship Id="rId9" Type="http://schemas.openxmlformats.org/officeDocument/2006/relationships/tags" Target="../tags/tag227.xml"/><Relationship Id="rId14" Type="http://schemas.openxmlformats.org/officeDocument/2006/relationships/image" Target="../media/image19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237.xml"/><Relationship Id="rId13" Type="http://schemas.openxmlformats.org/officeDocument/2006/relationships/slideLayout" Target="../slideLayouts/slideLayout29.xml"/><Relationship Id="rId3" Type="http://schemas.openxmlformats.org/officeDocument/2006/relationships/tags" Target="../tags/tag232.xml"/><Relationship Id="rId7" Type="http://schemas.openxmlformats.org/officeDocument/2006/relationships/tags" Target="../tags/tag236.xml"/><Relationship Id="rId12" Type="http://schemas.openxmlformats.org/officeDocument/2006/relationships/tags" Target="../tags/tag241.xml"/><Relationship Id="rId17" Type="http://schemas.openxmlformats.org/officeDocument/2006/relationships/image" Target="../media/image46.png"/><Relationship Id="rId2" Type="http://schemas.openxmlformats.org/officeDocument/2006/relationships/tags" Target="../tags/tag231.xml"/><Relationship Id="rId16" Type="http://schemas.openxmlformats.org/officeDocument/2006/relationships/image" Target="../media/image47.jpeg"/><Relationship Id="rId1" Type="http://schemas.openxmlformats.org/officeDocument/2006/relationships/tags" Target="../tags/tag230.xml"/><Relationship Id="rId6" Type="http://schemas.openxmlformats.org/officeDocument/2006/relationships/tags" Target="../tags/tag235.xml"/><Relationship Id="rId11" Type="http://schemas.openxmlformats.org/officeDocument/2006/relationships/tags" Target="../tags/tag240.xml"/><Relationship Id="rId5" Type="http://schemas.openxmlformats.org/officeDocument/2006/relationships/tags" Target="../tags/tag234.xml"/><Relationship Id="rId15" Type="http://schemas.openxmlformats.org/officeDocument/2006/relationships/image" Target="../media/image19.svg"/><Relationship Id="rId10" Type="http://schemas.openxmlformats.org/officeDocument/2006/relationships/tags" Target="../tags/tag239.xml"/><Relationship Id="rId4" Type="http://schemas.openxmlformats.org/officeDocument/2006/relationships/tags" Target="../tags/tag233.xml"/><Relationship Id="rId9" Type="http://schemas.openxmlformats.org/officeDocument/2006/relationships/tags" Target="../tags/tag238.xml"/><Relationship Id="rId1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249.xml"/><Relationship Id="rId13" Type="http://schemas.openxmlformats.org/officeDocument/2006/relationships/slideLayout" Target="../slideLayouts/slideLayout29.xml"/><Relationship Id="rId3" Type="http://schemas.openxmlformats.org/officeDocument/2006/relationships/tags" Target="../tags/tag244.xml"/><Relationship Id="rId7" Type="http://schemas.openxmlformats.org/officeDocument/2006/relationships/tags" Target="../tags/tag248.xml"/><Relationship Id="rId12" Type="http://schemas.openxmlformats.org/officeDocument/2006/relationships/tags" Target="../tags/tag253.xml"/><Relationship Id="rId17" Type="http://schemas.openxmlformats.org/officeDocument/2006/relationships/image" Target="../media/image46.png"/><Relationship Id="rId2" Type="http://schemas.openxmlformats.org/officeDocument/2006/relationships/tags" Target="../tags/tag243.xml"/><Relationship Id="rId16" Type="http://schemas.openxmlformats.org/officeDocument/2006/relationships/image" Target="../media/image47.jpeg"/><Relationship Id="rId1" Type="http://schemas.openxmlformats.org/officeDocument/2006/relationships/tags" Target="../tags/tag242.xml"/><Relationship Id="rId6" Type="http://schemas.openxmlformats.org/officeDocument/2006/relationships/tags" Target="../tags/tag247.xml"/><Relationship Id="rId11" Type="http://schemas.openxmlformats.org/officeDocument/2006/relationships/tags" Target="../tags/tag252.xml"/><Relationship Id="rId5" Type="http://schemas.openxmlformats.org/officeDocument/2006/relationships/tags" Target="../tags/tag246.xml"/><Relationship Id="rId15" Type="http://schemas.openxmlformats.org/officeDocument/2006/relationships/image" Target="../media/image19.svg"/><Relationship Id="rId10" Type="http://schemas.openxmlformats.org/officeDocument/2006/relationships/tags" Target="../tags/tag251.xml"/><Relationship Id="rId4" Type="http://schemas.openxmlformats.org/officeDocument/2006/relationships/tags" Target="../tags/tag245.xml"/><Relationship Id="rId9" Type="http://schemas.openxmlformats.org/officeDocument/2006/relationships/tags" Target="../tags/tag250.xml"/><Relationship Id="rId1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261.xml"/><Relationship Id="rId13" Type="http://schemas.openxmlformats.org/officeDocument/2006/relationships/image" Target="../media/image18.png"/><Relationship Id="rId3" Type="http://schemas.openxmlformats.org/officeDocument/2006/relationships/tags" Target="../tags/tag256.xml"/><Relationship Id="rId7" Type="http://schemas.openxmlformats.org/officeDocument/2006/relationships/tags" Target="../tags/tag260.xml"/><Relationship Id="rId12" Type="http://schemas.openxmlformats.org/officeDocument/2006/relationships/slideLayout" Target="../slideLayouts/slideLayout29.xml"/><Relationship Id="rId2" Type="http://schemas.openxmlformats.org/officeDocument/2006/relationships/tags" Target="../tags/tag255.xml"/><Relationship Id="rId16" Type="http://schemas.openxmlformats.org/officeDocument/2006/relationships/image" Target="../media/image48.png"/><Relationship Id="rId1" Type="http://schemas.openxmlformats.org/officeDocument/2006/relationships/tags" Target="../tags/tag254.xml"/><Relationship Id="rId6" Type="http://schemas.openxmlformats.org/officeDocument/2006/relationships/tags" Target="../tags/tag259.xml"/><Relationship Id="rId11" Type="http://schemas.openxmlformats.org/officeDocument/2006/relationships/tags" Target="../tags/tag264.xml"/><Relationship Id="rId5" Type="http://schemas.openxmlformats.org/officeDocument/2006/relationships/tags" Target="../tags/tag258.xml"/><Relationship Id="rId15" Type="http://schemas.openxmlformats.org/officeDocument/2006/relationships/image" Target="../media/image45.png"/><Relationship Id="rId10" Type="http://schemas.openxmlformats.org/officeDocument/2006/relationships/tags" Target="../tags/tag263.xml"/><Relationship Id="rId4" Type="http://schemas.openxmlformats.org/officeDocument/2006/relationships/tags" Target="../tags/tag257.xml"/><Relationship Id="rId9" Type="http://schemas.openxmlformats.org/officeDocument/2006/relationships/tags" Target="../tags/tag262.xml"/><Relationship Id="rId14" Type="http://schemas.openxmlformats.org/officeDocument/2006/relationships/image" Target="../media/image19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272.xml"/><Relationship Id="rId13" Type="http://schemas.openxmlformats.org/officeDocument/2006/relationships/slideLayout" Target="../slideLayouts/slideLayout29.xml"/><Relationship Id="rId3" Type="http://schemas.openxmlformats.org/officeDocument/2006/relationships/tags" Target="../tags/tag267.xml"/><Relationship Id="rId7" Type="http://schemas.openxmlformats.org/officeDocument/2006/relationships/tags" Target="../tags/tag271.xml"/><Relationship Id="rId12" Type="http://schemas.openxmlformats.org/officeDocument/2006/relationships/tags" Target="../tags/tag276.xml"/><Relationship Id="rId17" Type="http://schemas.openxmlformats.org/officeDocument/2006/relationships/image" Target="../media/image48.png"/><Relationship Id="rId2" Type="http://schemas.openxmlformats.org/officeDocument/2006/relationships/tags" Target="../tags/tag266.xml"/><Relationship Id="rId16" Type="http://schemas.openxmlformats.org/officeDocument/2006/relationships/image" Target="../media/image47.jpeg"/><Relationship Id="rId1" Type="http://schemas.openxmlformats.org/officeDocument/2006/relationships/tags" Target="../tags/tag265.xml"/><Relationship Id="rId6" Type="http://schemas.openxmlformats.org/officeDocument/2006/relationships/tags" Target="../tags/tag270.xml"/><Relationship Id="rId11" Type="http://schemas.openxmlformats.org/officeDocument/2006/relationships/tags" Target="../tags/tag275.xml"/><Relationship Id="rId5" Type="http://schemas.openxmlformats.org/officeDocument/2006/relationships/tags" Target="../tags/tag269.xml"/><Relationship Id="rId15" Type="http://schemas.openxmlformats.org/officeDocument/2006/relationships/image" Target="../media/image19.svg"/><Relationship Id="rId10" Type="http://schemas.openxmlformats.org/officeDocument/2006/relationships/tags" Target="../tags/tag274.xml"/><Relationship Id="rId4" Type="http://schemas.openxmlformats.org/officeDocument/2006/relationships/tags" Target="../tags/tag268.xml"/><Relationship Id="rId9" Type="http://schemas.openxmlformats.org/officeDocument/2006/relationships/tags" Target="../tags/tag273.xml"/><Relationship Id="rId1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279.xml"/><Relationship Id="rId7" Type="http://schemas.openxmlformats.org/officeDocument/2006/relationships/slideLayout" Target="../slideLayouts/slideLayout29.xml"/><Relationship Id="rId2" Type="http://schemas.openxmlformats.org/officeDocument/2006/relationships/tags" Target="../tags/tag278.xml"/><Relationship Id="rId1" Type="http://schemas.openxmlformats.org/officeDocument/2006/relationships/tags" Target="../tags/tag277.xml"/><Relationship Id="rId6" Type="http://schemas.openxmlformats.org/officeDocument/2006/relationships/tags" Target="../tags/tag282.xml"/><Relationship Id="rId11" Type="http://schemas.openxmlformats.org/officeDocument/2006/relationships/image" Target="../media/image48.png"/><Relationship Id="rId5" Type="http://schemas.openxmlformats.org/officeDocument/2006/relationships/tags" Target="../tags/tag281.xml"/><Relationship Id="rId10" Type="http://schemas.openxmlformats.org/officeDocument/2006/relationships/image" Target="../media/image47.jpeg"/><Relationship Id="rId4" Type="http://schemas.openxmlformats.org/officeDocument/2006/relationships/tags" Target="../tags/tag280.xml"/><Relationship Id="rId9" Type="http://schemas.openxmlformats.org/officeDocument/2006/relationships/image" Target="../media/image19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290.xml"/><Relationship Id="rId13" Type="http://schemas.openxmlformats.org/officeDocument/2006/relationships/image" Target="../media/image48.png"/><Relationship Id="rId3" Type="http://schemas.openxmlformats.org/officeDocument/2006/relationships/tags" Target="../tags/tag285.xml"/><Relationship Id="rId7" Type="http://schemas.openxmlformats.org/officeDocument/2006/relationships/tags" Target="../tags/tag289.xml"/><Relationship Id="rId12" Type="http://schemas.openxmlformats.org/officeDocument/2006/relationships/image" Target="../media/image47.jpeg"/><Relationship Id="rId2" Type="http://schemas.openxmlformats.org/officeDocument/2006/relationships/tags" Target="../tags/tag284.xml"/><Relationship Id="rId1" Type="http://schemas.openxmlformats.org/officeDocument/2006/relationships/tags" Target="../tags/tag283.xml"/><Relationship Id="rId6" Type="http://schemas.openxmlformats.org/officeDocument/2006/relationships/tags" Target="../tags/tag288.xml"/><Relationship Id="rId11" Type="http://schemas.openxmlformats.org/officeDocument/2006/relationships/image" Target="../media/image19.svg"/><Relationship Id="rId5" Type="http://schemas.openxmlformats.org/officeDocument/2006/relationships/tags" Target="../tags/tag287.xml"/><Relationship Id="rId10" Type="http://schemas.openxmlformats.org/officeDocument/2006/relationships/image" Target="../media/image18.png"/><Relationship Id="rId4" Type="http://schemas.openxmlformats.org/officeDocument/2006/relationships/tags" Target="../tags/tag286.xml"/><Relationship Id="rId9" Type="http://schemas.openxmlformats.org/officeDocument/2006/relationships/slideLayout" Target="../slideLayouts/slideLayout29.xml"/><Relationship Id="rId1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23.xml"/><Relationship Id="rId7" Type="http://schemas.openxmlformats.org/officeDocument/2006/relationships/image" Target="../media/image5.jpe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9.svg"/><Relationship Id="rId5" Type="http://schemas.openxmlformats.org/officeDocument/2006/relationships/tags" Target="../tags/tag25.xml"/><Relationship Id="rId10" Type="http://schemas.openxmlformats.org/officeDocument/2006/relationships/image" Target="../media/image8.png"/><Relationship Id="rId4" Type="http://schemas.openxmlformats.org/officeDocument/2006/relationships/tags" Target="../tags/tag24.xml"/><Relationship Id="rId9" Type="http://schemas.openxmlformats.org/officeDocument/2006/relationships/image" Target="../media/image7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298.xml"/><Relationship Id="rId13" Type="http://schemas.openxmlformats.org/officeDocument/2006/relationships/image" Target="../media/image18.png"/><Relationship Id="rId3" Type="http://schemas.openxmlformats.org/officeDocument/2006/relationships/tags" Target="../tags/tag293.xml"/><Relationship Id="rId7" Type="http://schemas.openxmlformats.org/officeDocument/2006/relationships/tags" Target="../tags/tag297.xml"/><Relationship Id="rId12" Type="http://schemas.openxmlformats.org/officeDocument/2006/relationships/slideLayout" Target="../slideLayouts/slideLayout29.xml"/><Relationship Id="rId2" Type="http://schemas.openxmlformats.org/officeDocument/2006/relationships/tags" Target="../tags/tag292.xml"/><Relationship Id="rId16" Type="http://schemas.openxmlformats.org/officeDocument/2006/relationships/image" Target="../media/image49.png"/><Relationship Id="rId1" Type="http://schemas.openxmlformats.org/officeDocument/2006/relationships/tags" Target="../tags/tag291.xml"/><Relationship Id="rId6" Type="http://schemas.openxmlformats.org/officeDocument/2006/relationships/tags" Target="../tags/tag296.xml"/><Relationship Id="rId11" Type="http://schemas.openxmlformats.org/officeDocument/2006/relationships/tags" Target="../tags/tag301.xml"/><Relationship Id="rId5" Type="http://schemas.openxmlformats.org/officeDocument/2006/relationships/tags" Target="../tags/tag295.xml"/><Relationship Id="rId15" Type="http://schemas.openxmlformats.org/officeDocument/2006/relationships/image" Target="../media/image45.png"/><Relationship Id="rId10" Type="http://schemas.openxmlformats.org/officeDocument/2006/relationships/tags" Target="../tags/tag300.xml"/><Relationship Id="rId4" Type="http://schemas.openxmlformats.org/officeDocument/2006/relationships/tags" Target="../tags/tag294.xml"/><Relationship Id="rId9" Type="http://schemas.openxmlformats.org/officeDocument/2006/relationships/tags" Target="../tags/tag299.xml"/><Relationship Id="rId14" Type="http://schemas.openxmlformats.org/officeDocument/2006/relationships/image" Target="../media/image19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304.xml"/><Relationship Id="rId7" Type="http://schemas.openxmlformats.org/officeDocument/2006/relationships/slideLayout" Target="../slideLayouts/slideLayout29.xml"/><Relationship Id="rId2" Type="http://schemas.openxmlformats.org/officeDocument/2006/relationships/tags" Target="../tags/tag303.xml"/><Relationship Id="rId1" Type="http://schemas.openxmlformats.org/officeDocument/2006/relationships/tags" Target="../tags/tag302.xml"/><Relationship Id="rId6" Type="http://schemas.openxmlformats.org/officeDocument/2006/relationships/tags" Target="../tags/tag307.xml"/><Relationship Id="rId11" Type="http://schemas.openxmlformats.org/officeDocument/2006/relationships/image" Target="../media/image49.png"/><Relationship Id="rId5" Type="http://schemas.openxmlformats.org/officeDocument/2006/relationships/tags" Target="../tags/tag306.xml"/><Relationship Id="rId10" Type="http://schemas.openxmlformats.org/officeDocument/2006/relationships/image" Target="../media/image47.jpeg"/><Relationship Id="rId4" Type="http://schemas.openxmlformats.org/officeDocument/2006/relationships/tags" Target="../tags/tag305.xml"/><Relationship Id="rId9" Type="http://schemas.openxmlformats.org/officeDocument/2006/relationships/image" Target="../media/image19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315.xml"/><Relationship Id="rId13" Type="http://schemas.openxmlformats.org/officeDocument/2006/relationships/slideLayout" Target="../slideLayouts/slideLayout29.xml"/><Relationship Id="rId3" Type="http://schemas.openxmlformats.org/officeDocument/2006/relationships/tags" Target="../tags/tag310.xml"/><Relationship Id="rId7" Type="http://schemas.openxmlformats.org/officeDocument/2006/relationships/tags" Target="../tags/tag314.xml"/><Relationship Id="rId12" Type="http://schemas.openxmlformats.org/officeDocument/2006/relationships/tags" Target="../tags/tag319.xml"/><Relationship Id="rId17" Type="http://schemas.openxmlformats.org/officeDocument/2006/relationships/image" Target="../media/image49.png"/><Relationship Id="rId2" Type="http://schemas.openxmlformats.org/officeDocument/2006/relationships/tags" Target="../tags/tag309.xml"/><Relationship Id="rId16" Type="http://schemas.openxmlformats.org/officeDocument/2006/relationships/image" Target="../media/image47.jpeg"/><Relationship Id="rId1" Type="http://schemas.openxmlformats.org/officeDocument/2006/relationships/tags" Target="../tags/tag308.xml"/><Relationship Id="rId6" Type="http://schemas.openxmlformats.org/officeDocument/2006/relationships/tags" Target="../tags/tag313.xml"/><Relationship Id="rId11" Type="http://schemas.openxmlformats.org/officeDocument/2006/relationships/tags" Target="../tags/tag318.xml"/><Relationship Id="rId5" Type="http://schemas.openxmlformats.org/officeDocument/2006/relationships/tags" Target="../tags/tag312.xml"/><Relationship Id="rId15" Type="http://schemas.openxmlformats.org/officeDocument/2006/relationships/image" Target="../media/image19.svg"/><Relationship Id="rId10" Type="http://schemas.openxmlformats.org/officeDocument/2006/relationships/tags" Target="../tags/tag317.xml"/><Relationship Id="rId4" Type="http://schemas.openxmlformats.org/officeDocument/2006/relationships/tags" Target="../tags/tag311.xml"/><Relationship Id="rId9" Type="http://schemas.openxmlformats.org/officeDocument/2006/relationships/tags" Target="../tags/tag316.xml"/><Relationship Id="rId14" Type="http://schemas.openxmlformats.org/officeDocument/2006/relationships/image" Target="../media/image18.pn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media" Target="../media/media1.wav"/><Relationship Id="rId13" Type="http://schemas.openxmlformats.org/officeDocument/2006/relationships/tags" Target="../tags/tag330.xml"/><Relationship Id="rId18" Type="http://schemas.openxmlformats.org/officeDocument/2006/relationships/image" Target="../media/image19.svg"/><Relationship Id="rId3" Type="http://schemas.openxmlformats.org/officeDocument/2006/relationships/tags" Target="../tags/tag322.xml"/><Relationship Id="rId21" Type="http://schemas.openxmlformats.org/officeDocument/2006/relationships/image" Target="../media/image51.png"/><Relationship Id="rId7" Type="http://schemas.openxmlformats.org/officeDocument/2006/relationships/tags" Target="../tags/tag326.xml"/><Relationship Id="rId12" Type="http://schemas.openxmlformats.org/officeDocument/2006/relationships/tags" Target="../tags/tag329.xml"/><Relationship Id="rId17" Type="http://schemas.openxmlformats.org/officeDocument/2006/relationships/image" Target="../media/image18.png"/><Relationship Id="rId2" Type="http://schemas.openxmlformats.org/officeDocument/2006/relationships/tags" Target="../tags/tag321.xml"/><Relationship Id="rId16" Type="http://schemas.openxmlformats.org/officeDocument/2006/relationships/slideLayout" Target="../slideLayouts/slideLayout29.xml"/><Relationship Id="rId20" Type="http://schemas.openxmlformats.org/officeDocument/2006/relationships/image" Target="../media/image50.png"/><Relationship Id="rId1" Type="http://schemas.openxmlformats.org/officeDocument/2006/relationships/tags" Target="../tags/tag320.xml"/><Relationship Id="rId6" Type="http://schemas.openxmlformats.org/officeDocument/2006/relationships/tags" Target="../tags/tag325.xml"/><Relationship Id="rId11" Type="http://schemas.openxmlformats.org/officeDocument/2006/relationships/tags" Target="../tags/tag328.xml"/><Relationship Id="rId5" Type="http://schemas.openxmlformats.org/officeDocument/2006/relationships/tags" Target="../tags/tag324.xml"/><Relationship Id="rId15" Type="http://schemas.openxmlformats.org/officeDocument/2006/relationships/tags" Target="../tags/tag332.xml"/><Relationship Id="rId10" Type="http://schemas.openxmlformats.org/officeDocument/2006/relationships/tags" Target="../tags/tag327.xml"/><Relationship Id="rId19" Type="http://schemas.openxmlformats.org/officeDocument/2006/relationships/image" Target="../media/image47.jpeg"/><Relationship Id="rId4" Type="http://schemas.openxmlformats.org/officeDocument/2006/relationships/tags" Target="../tags/tag323.xml"/><Relationship Id="rId9" Type="http://schemas.openxmlformats.org/officeDocument/2006/relationships/audio" Target="../media/media1.wav"/><Relationship Id="rId14" Type="http://schemas.openxmlformats.org/officeDocument/2006/relationships/tags" Target="../tags/tag33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tags" Target="../tags/tag340.xml"/><Relationship Id="rId13" Type="http://schemas.openxmlformats.org/officeDocument/2006/relationships/image" Target="../media/image18.png"/><Relationship Id="rId3" Type="http://schemas.openxmlformats.org/officeDocument/2006/relationships/tags" Target="../tags/tag335.xml"/><Relationship Id="rId7" Type="http://schemas.openxmlformats.org/officeDocument/2006/relationships/tags" Target="../tags/tag339.xml"/><Relationship Id="rId12" Type="http://schemas.openxmlformats.org/officeDocument/2006/relationships/slideLayout" Target="../slideLayouts/slideLayout29.xml"/><Relationship Id="rId2" Type="http://schemas.openxmlformats.org/officeDocument/2006/relationships/tags" Target="../tags/tag334.xml"/><Relationship Id="rId16" Type="http://schemas.openxmlformats.org/officeDocument/2006/relationships/image" Target="../media/image52.png"/><Relationship Id="rId1" Type="http://schemas.openxmlformats.org/officeDocument/2006/relationships/tags" Target="../tags/tag333.xml"/><Relationship Id="rId6" Type="http://schemas.openxmlformats.org/officeDocument/2006/relationships/tags" Target="../tags/tag338.xml"/><Relationship Id="rId11" Type="http://schemas.openxmlformats.org/officeDocument/2006/relationships/tags" Target="../tags/tag343.xml"/><Relationship Id="rId5" Type="http://schemas.openxmlformats.org/officeDocument/2006/relationships/tags" Target="../tags/tag337.xml"/><Relationship Id="rId15" Type="http://schemas.openxmlformats.org/officeDocument/2006/relationships/image" Target="../media/image45.png"/><Relationship Id="rId10" Type="http://schemas.openxmlformats.org/officeDocument/2006/relationships/tags" Target="../tags/tag342.xml"/><Relationship Id="rId4" Type="http://schemas.openxmlformats.org/officeDocument/2006/relationships/tags" Target="../tags/tag336.xml"/><Relationship Id="rId9" Type="http://schemas.openxmlformats.org/officeDocument/2006/relationships/tags" Target="../tags/tag341.xml"/><Relationship Id="rId14" Type="http://schemas.openxmlformats.org/officeDocument/2006/relationships/image" Target="../media/image19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tags" Target="../tags/tag351.xml"/><Relationship Id="rId13" Type="http://schemas.openxmlformats.org/officeDocument/2006/relationships/slideLayout" Target="../slideLayouts/slideLayout29.xml"/><Relationship Id="rId3" Type="http://schemas.openxmlformats.org/officeDocument/2006/relationships/tags" Target="../tags/tag346.xml"/><Relationship Id="rId7" Type="http://schemas.openxmlformats.org/officeDocument/2006/relationships/tags" Target="../tags/tag350.xml"/><Relationship Id="rId12" Type="http://schemas.openxmlformats.org/officeDocument/2006/relationships/tags" Target="../tags/tag355.xml"/><Relationship Id="rId17" Type="http://schemas.openxmlformats.org/officeDocument/2006/relationships/image" Target="../media/image52.png"/><Relationship Id="rId2" Type="http://schemas.openxmlformats.org/officeDocument/2006/relationships/tags" Target="../tags/tag345.xml"/><Relationship Id="rId16" Type="http://schemas.openxmlformats.org/officeDocument/2006/relationships/image" Target="../media/image47.jpeg"/><Relationship Id="rId1" Type="http://schemas.openxmlformats.org/officeDocument/2006/relationships/tags" Target="../tags/tag344.xml"/><Relationship Id="rId6" Type="http://schemas.openxmlformats.org/officeDocument/2006/relationships/tags" Target="../tags/tag349.xml"/><Relationship Id="rId11" Type="http://schemas.openxmlformats.org/officeDocument/2006/relationships/tags" Target="../tags/tag354.xml"/><Relationship Id="rId5" Type="http://schemas.openxmlformats.org/officeDocument/2006/relationships/tags" Target="../tags/tag348.xml"/><Relationship Id="rId15" Type="http://schemas.openxmlformats.org/officeDocument/2006/relationships/image" Target="../media/image19.svg"/><Relationship Id="rId10" Type="http://schemas.openxmlformats.org/officeDocument/2006/relationships/tags" Target="../tags/tag353.xml"/><Relationship Id="rId4" Type="http://schemas.openxmlformats.org/officeDocument/2006/relationships/tags" Target="../tags/tag347.xml"/><Relationship Id="rId9" Type="http://schemas.openxmlformats.org/officeDocument/2006/relationships/tags" Target="../tags/tag352.xml"/><Relationship Id="rId14" Type="http://schemas.openxmlformats.org/officeDocument/2006/relationships/image" Target="../media/image1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tags" Target="../tags/tag363.xml"/><Relationship Id="rId13" Type="http://schemas.openxmlformats.org/officeDocument/2006/relationships/slideLayout" Target="../slideLayouts/slideLayout29.xml"/><Relationship Id="rId3" Type="http://schemas.openxmlformats.org/officeDocument/2006/relationships/tags" Target="../tags/tag358.xml"/><Relationship Id="rId7" Type="http://schemas.openxmlformats.org/officeDocument/2006/relationships/tags" Target="../tags/tag362.xml"/><Relationship Id="rId12" Type="http://schemas.openxmlformats.org/officeDocument/2006/relationships/tags" Target="../tags/tag367.xml"/><Relationship Id="rId17" Type="http://schemas.openxmlformats.org/officeDocument/2006/relationships/image" Target="../media/image52.png"/><Relationship Id="rId2" Type="http://schemas.openxmlformats.org/officeDocument/2006/relationships/tags" Target="../tags/tag357.xml"/><Relationship Id="rId16" Type="http://schemas.openxmlformats.org/officeDocument/2006/relationships/image" Target="../media/image47.jpeg"/><Relationship Id="rId1" Type="http://schemas.openxmlformats.org/officeDocument/2006/relationships/tags" Target="../tags/tag356.xml"/><Relationship Id="rId6" Type="http://schemas.openxmlformats.org/officeDocument/2006/relationships/tags" Target="../tags/tag361.xml"/><Relationship Id="rId11" Type="http://schemas.openxmlformats.org/officeDocument/2006/relationships/tags" Target="../tags/tag366.xml"/><Relationship Id="rId5" Type="http://schemas.openxmlformats.org/officeDocument/2006/relationships/tags" Target="../tags/tag360.xml"/><Relationship Id="rId15" Type="http://schemas.openxmlformats.org/officeDocument/2006/relationships/image" Target="../media/image19.svg"/><Relationship Id="rId10" Type="http://schemas.openxmlformats.org/officeDocument/2006/relationships/tags" Target="../tags/tag365.xml"/><Relationship Id="rId4" Type="http://schemas.openxmlformats.org/officeDocument/2006/relationships/tags" Target="../tags/tag359.xml"/><Relationship Id="rId9" Type="http://schemas.openxmlformats.org/officeDocument/2006/relationships/tags" Target="../tags/tag364.xml"/><Relationship Id="rId14" Type="http://schemas.openxmlformats.org/officeDocument/2006/relationships/image" Target="../media/image1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tags" Target="../tags/tag375.xml"/><Relationship Id="rId13" Type="http://schemas.openxmlformats.org/officeDocument/2006/relationships/image" Target="../media/image49.png"/><Relationship Id="rId3" Type="http://schemas.openxmlformats.org/officeDocument/2006/relationships/tags" Target="../tags/tag370.xml"/><Relationship Id="rId7" Type="http://schemas.openxmlformats.org/officeDocument/2006/relationships/tags" Target="../tags/tag374.xml"/><Relationship Id="rId12" Type="http://schemas.openxmlformats.org/officeDocument/2006/relationships/image" Target="../media/image47.jpeg"/><Relationship Id="rId2" Type="http://schemas.openxmlformats.org/officeDocument/2006/relationships/tags" Target="../tags/tag369.xml"/><Relationship Id="rId1" Type="http://schemas.openxmlformats.org/officeDocument/2006/relationships/tags" Target="../tags/tag368.xml"/><Relationship Id="rId6" Type="http://schemas.openxmlformats.org/officeDocument/2006/relationships/tags" Target="../tags/tag373.xml"/><Relationship Id="rId11" Type="http://schemas.openxmlformats.org/officeDocument/2006/relationships/image" Target="../media/image19.svg"/><Relationship Id="rId5" Type="http://schemas.openxmlformats.org/officeDocument/2006/relationships/tags" Target="../tags/tag372.xml"/><Relationship Id="rId10" Type="http://schemas.openxmlformats.org/officeDocument/2006/relationships/image" Target="../media/image18.png"/><Relationship Id="rId4" Type="http://schemas.openxmlformats.org/officeDocument/2006/relationships/tags" Target="../tags/tag371.xml"/><Relationship Id="rId9" Type="http://schemas.openxmlformats.org/officeDocument/2006/relationships/slideLayout" Target="../slideLayouts/slideLayout29.xml"/><Relationship Id="rId14" Type="http://schemas.openxmlformats.org/officeDocument/2006/relationships/image" Target="../media/image5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tags" Target="../tags/tag381.xml"/><Relationship Id="rId13" Type="http://schemas.openxmlformats.org/officeDocument/2006/relationships/image" Target="../media/image47.jpeg"/><Relationship Id="rId3" Type="http://schemas.openxmlformats.org/officeDocument/2006/relationships/tags" Target="../tags/tag378.xml"/><Relationship Id="rId7" Type="http://schemas.openxmlformats.org/officeDocument/2006/relationships/audio" Target="../media/media2.wav"/><Relationship Id="rId12" Type="http://schemas.openxmlformats.org/officeDocument/2006/relationships/image" Target="../media/image19.svg"/><Relationship Id="rId2" Type="http://schemas.openxmlformats.org/officeDocument/2006/relationships/tags" Target="../tags/tag377.xml"/><Relationship Id="rId1" Type="http://schemas.openxmlformats.org/officeDocument/2006/relationships/tags" Target="../tags/tag376.xml"/><Relationship Id="rId6" Type="http://schemas.microsoft.com/office/2007/relationships/media" Target="../media/media2.wav"/><Relationship Id="rId11" Type="http://schemas.openxmlformats.org/officeDocument/2006/relationships/image" Target="../media/image18.png"/><Relationship Id="rId5" Type="http://schemas.openxmlformats.org/officeDocument/2006/relationships/tags" Target="../tags/tag380.xml"/><Relationship Id="rId15" Type="http://schemas.openxmlformats.org/officeDocument/2006/relationships/image" Target="../media/image51.png"/><Relationship Id="rId10" Type="http://schemas.openxmlformats.org/officeDocument/2006/relationships/slideLayout" Target="../slideLayouts/slideLayout29.xml"/><Relationship Id="rId4" Type="http://schemas.openxmlformats.org/officeDocument/2006/relationships/tags" Target="../tags/tag379.xml"/><Relationship Id="rId9" Type="http://schemas.openxmlformats.org/officeDocument/2006/relationships/tags" Target="../tags/tag382.xml"/><Relationship Id="rId14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tags" Target="../tags/tag385.xml"/><Relationship Id="rId7" Type="http://schemas.openxmlformats.org/officeDocument/2006/relationships/image" Target="../media/image18.png"/><Relationship Id="rId2" Type="http://schemas.openxmlformats.org/officeDocument/2006/relationships/tags" Target="../tags/tag384.xml"/><Relationship Id="rId1" Type="http://schemas.openxmlformats.org/officeDocument/2006/relationships/tags" Target="../tags/tag383.xml"/><Relationship Id="rId6" Type="http://schemas.openxmlformats.org/officeDocument/2006/relationships/slideLayout" Target="../slideLayouts/slideLayout29.xml"/><Relationship Id="rId5" Type="http://schemas.openxmlformats.org/officeDocument/2006/relationships/tags" Target="../tags/tag387.xml"/><Relationship Id="rId10" Type="http://schemas.openxmlformats.org/officeDocument/2006/relationships/image" Target="../media/image54.png"/><Relationship Id="rId4" Type="http://schemas.openxmlformats.org/officeDocument/2006/relationships/tags" Target="../tags/tag386.xml"/><Relationship Id="rId9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33.xml"/><Relationship Id="rId13" Type="http://schemas.openxmlformats.org/officeDocument/2006/relationships/tags" Target="../tags/tag38.xml"/><Relationship Id="rId18" Type="http://schemas.openxmlformats.org/officeDocument/2006/relationships/image" Target="../media/image16.svg"/><Relationship Id="rId3" Type="http://schemas.openxmlformats.org/officeDocument/2006/relationships/tags" Target="../tags/tag28.xml"/><Relationship Id="rId21" Type="http://schemas.openxmlformats.org/officeDocument/2006/relationships/image" Target="../media/image19.svg"/><Relationship Id="rId7" Type="http://schemas.openxmlformats.org/officeDocument/2006/relationships/tags" Target="../tags/tag32.xml"/><Relationship Id="rId12" Type="http://schemas.openxmlformats.org/officeDocument/2006/relationships/tags" Target="../tags/tag37.xml"/><Relationship Id="rId17" Type="http://schemas.openxmlformats.org/officeDocument/2006/relationships/image" Target="../media/image15.png"/><Relationship Id="rId2" Type="http://schemas.openxmlformats.org/officeDocument/2006/relationships/tags" Target="../tags/tag27.xml"/><Relationship Id="rId16" Type="http://schemas.openxmlformats.org/officeDocument/2006/relationships/image" Target="../media/image5.jpeg"/><Relationship Id="rId20" Type="http://schemas.openxmlformats.org/officeDocument/2006/relationships/image" Target="../media/image18.png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11" Type="http://schemas.openxmlformats.org/officeDocument/2006/relationships/tags" Target="../tags/tag36.xml"/><Relationship Id="rId5" Type="http://schemas.openxmlformats.org/officeDocument/2006/relationships/tags" Target="../tags/tag30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35.xml"/><Relationship Id="rId19" Type="http://schemas.openxmlformats.org/officeDocument/2006/relationships/image" Target="../media/image17.png"/><Relationship Id="rId4" Type="http://schemas.openxmlformats.org/officeDocument/2006/relationships/tags" Target="../tags/tag29.xml"/><Relationship Id="rId9" Type="http://schemas.openxmlformats.org/officeDocument/2006/relationships/tags" Target="../tags/tag34.xml"/><Relationship Id="rId14" Type="http://schemas.openxmlformats.org/officeDocument/2006/relationships/tags" Target="../tags/tag39.xml"/><Relationship Id="rId22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390.xml"/><Relationship Id="rId7" Type="http://schemas.openxmlformats.org/officeDocument/2006/relationships/slideLayout" Target="../slideLayouts/slideLayout29.xml"/><Relationship Id="rId2" Type="http://schemas.openxmlformats.org/officeDocument/2006/relationships/tags" Target="../tags/tag389.xml"/><Relationship Id="rId1" Type="http://schemas.openxmlformats.org/officeDocument/2006/relationships/tags" Target="../tags/tag388.xml"/><Relationship Id="rId6" Type="http://schemas.openxmlformats.org/officeDocument/2006/relationships/tags" Target="../tags/tag393.xml"/><Relationship Id="rId11" Type="http://schemas.openxmlformats.org/officeDocument/2006/relationships/image" Target="../media/image54.png"/><Relationship Id="rId5" Type="http://schemas.openxmlformats.org/officeDocument/2006/relationships/tags" Target="../tags/tag392.xml"/><Relationship Id="rId10" Type="http://schemas.openxmlformats.org/officeDocument/2006/relationships/image" Target="../media/image47.jpeg"/><Relationship Id="rId4" Type="http://schemas.openxmlformats.org/officeDocument/2006/relationships/tags" Target="../tags/tag391.xml"/><Relationship Id="rId9" Type="http://schemas.openxmlformats.org/officeDocument/2006/relationships/image" Target="../media/image19.sv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396.xml"/><Relationship Id="rId7" Type="http://schemas.openxmlformats.org/officeDocument/2006/relationships/slideLayout" Target="../slideLayouts/slideLayout29.xml"/><Relationship Id="rId2" Type="http://schemas.openxmlformats.org/officeDocument/2006/relationships/tags" Target="../tags/tag395.xml"/><Relationship Id="rId1" Type="http://schemas.openxmlformats.org/officeDocument/2006/relationships/tags" Target="../tags/tag394.xml"/><Relationship Id="rId6" Type="http://schemas.openxmlformats.org/officeDocument/2006/relationships/tags" Target="../tags/tag399.xml"/><Relationship Id="rId11" Type="http://schemas.openxmlformats.org/officeDocument/2006/relationships/image" Target="../media/image54.png"/><Relationship Id="rId5" Type="http://schemas.openxmlformats.org/officeDocument/2006/relationships/tags" Target="../tags/tag398.xml"/><Relationship Id="rId10" Type="http://schemas.openxmlformats.org/officeDocument/2006/relationships/image" Target="../media/image47.jpeg"/><Relationship Id="rId4" Type="http://schemas.openxmlformats.org/officeDocument/2006/relationships/tags" Target="../tags/tag397.xml"/><Relationship Id="rId9" Type="http://schemas.openxmlformats.org/officeDocument/2006/relationships/image" Target="../media/image19.sv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tags" Target="../tags/tag402.xml"/><Relationship Id="rId7" Type="http://schemas.openxmlformats.org/officeDocument/2006/relationships/image" Target="../media/image18.png"/><Relationship Id="rId2" Type="http://schemas.openxmlformats.org/officeDocument/2006/relationships/tags" Target="../tags/tag401.xml"/><Relationship Id="rId1" Type="http://schemas.openxmlformats.org/officeDocument/2006/relationships/tags" Target="../tags/tag400.xml"/><Relationship Id="rId6" Type="http://schemas.openxmlformats.org/officeDocument/2006/relationships/slideLayout" Target="../slideLayouts/slideLayout29.xml"/><Relationship Id="rId5" Type="http://schemas.openxmlformats.org/officeDocument/2006/relationships/tags" Target="../tags/tag404.xml"/><Relationship Id="rId10" Type="http://schemas.openxmlformats.org/officeDocument/2006/relationships/image" Target="../media/image55.png"/><Relationship Id="rId4" Type="http://schemas.openxmlformats.org/officeDocument/2006/relationships/tags" Target="../tags/tag403.xml"/><Relationship Id="rId9" Type="http://schemas.openxmlformats.org/officeDocument/2006/relationships/image" Target="../media/image4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407.xml"/><Relationship Id="rId7" Type="http://schemas.openxmlformats.org/officeDocument/2006/relationships/slideLayout" Target="../slideLayouts/slideLayout29.xml"/><Relationship Id="rId2" Type="http://schemas.openxmlformats.org/officeDocument/2006/relationships/tags" Target="../tags/tag406.xml"/><Relationship Id="rId1" Type="http://schemas.openxmlformats.org/officeDocument/2006/relationships/tags" Target="../tags/tag405.xml"/><Relationship Id="rId6" Type="http://schemas.openxmlformats.org/officeDocument/2006/relationships/tags" Target="../tags/tag410.xml"/><Relationship Id="rId11" Type="http://schemas.openxmlformats.org/officeDocument/2006/relationships/image" Target="../media/image55.png"/><Relationship Id="rId5" Type="http://schemas.openxmlformats.org/officeDocument/2006/relationships/tags" Target="../tags/tag409.xml"/><Relationship Id="rId10" Type="http://schemas.openxmlformats.org/officeDocument/2006/relationships/image" Target="../media/image47.jpeg"/><Relationship Id="rId4" Type="http://schemas.openxmlformats.org/officeDocument/2006/relationships/tags" Target="../tags/tag408.xml"/><Relationship Id="rId9" Type="http://schemas.openxmlformats.org/officeDocument/2006/relationships/image" Target="../media/image19.sv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413.xml"/><Relationship Id="rId7" Type="http://schemas.openxmlformats.org/officeDocument/2006/relationships/slideLayout" Target="../slideLayouts/slideLayout29.xml"/><Relationship Id="rId2" Type="http://schemas.openxmlformats.org/officeDocument/2006/relationships/tags" Target="../tags/tag412.xml"/><Relationship Id="rId1" Type="http://schemas.openxmlformats.org/officeDocument/2006/relationships/tags" Target="../tags/tag411.xml"/><Relationship Id="rId6" Type="http://schemas.openxmlformats.org/officeDocument/2006/relationships/tags" Target="../tags/tag416.xml"/><Relationship Id="rId11" Type="http://schemas.openxmlformats.org/officeDocument/2006/relationships/image" Target="../media/image55.png"/><Relationship Id="rId5" Type="http://schemas.openxmlformats.org/officeDocument/2006/relationships/tags" Target="../tags/tag415.xml"/><Relationship Id="rId10" Type="http://schemas.openxmlformats.org/officeDocument/2006/relationships/image" Target="../media/image47.jpeg"/><Relationship Id="rId4" Type="http://schemas.openxmlformats.org/officeDocument/2006/relationships/tags" Target="../tags/tag414.xml"/><Relationship Id="rId9" Type="http://schemas.openxmlformats.org/officeDocument/2006/relationships/image" Target="../media/image19.sv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tags" Target="../tags/tag424.xml"/><Relationship Id="rId13" Type="http://schemas.openxmlformats.org/officeDocument/2006/relationships/image" Target="../media/image54.png"/><Relationship Id="rId3" Type="http://schemas.openxmlformats.org/officeDocument/2006/relationships/tags" Target="../tags/tag419.xml"/><Relationship Id="rId7" Type="http://schemas.openxmlformats.org/officeDocument/2006/relationships/tags" Target="../tags/tag423.xml"/><Relationship Id="rId12" Type="http://schemas.openxmlformats.org/officeDocument/2006/relationships/image" Target="../media/image47.jpeg"/><Relationship Id="rId2" Type="http://schemas.openxmlformats.org/officeDocument/2006/relationships/tags" Target="../tags/tag418.xml"/><Relationship Id="rId1" Type="http://schemas.openxmlformats.org/officeDocument/2006/relationships/tags" Target="../tags/tag417.xml"/><Relationship Id="rId6" Type="http://schemas.openxmlformats.org/officeDocument/2006/relationships/tags" Target="../tags/tag422.xml"/><Relationship Id="rId11" Type="http://schemas.openxmlformats.org/officeDocument/2006/relationships/image" Target="../media/image19.svg"/><Relationship Id="rId5" Type="http://schemas.openxmlformats.org/officeDocument/2006/relationships/tags" Target="../tags/tag421.xml"/><Relationship Id="rId10" Type="http://schemas.openxmlformats.org/officeDocument/2006/relationships/image" Target="../media/image18.png"/><Relationship Id="rId4" Type="http://schemas.openxmlformats.org/officeDocument/2006/relationships/tags" Target="../tags/tag420.xml"/><Relationship Id="rId9" Type="http://schemas.openxmlformats.org/officeDocument/2006/relationships/slideLayout" Target="../slideLayouts/slideLayout29.xml"/><Relationship Id="rId14" Type="http://schemas.openxmlformats.org/officeDocument/2006/relationships/image" Target="../media/image55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tags" Target="../tags/tag427.xml"/><Relationship Id="rId7" Type="http://schemas.openxmlformats.org/officeDocument/2006/relationships/image" Target="../media/image18.png"/><Relationship Id="rId2" Type="http://schemas.openxmlformats.org/officeDocument/2006/relationships/tags" Target="../tags/tag426.xml"/><Relationship Id="rId1" Type="http://schemas.openxmlformats.org/officeDocument/2006/relationships/tags" Target="../tags/tag425.xml"/><Relationship Id="rId6" Type="http://schemas.openxmlformats.org/officeDocument/2006/relationships/slideLayout" Target="../slideLayouts/slideLayout29.xml"/><Relationship Id="rId5" Type="http://schemas.openxmlformats.org/officeDocument/2006/relationships/tags" Target="../tags/tag429.xml"/><Relationship Id="rId10" Type="http://schemas.openxmlformats.org/officeDocument/2006/relationships/image" Target="../media/image56.png"/><Relationship Id="rId4" Type="http://schemas.openxmlformats.org/officeDocument/2006/relationships/tags" Target="../tags/tag428.xml"/><Relationship Id="rId9" Type="http://schemas.openxmlformats.org/officeDocument/2006/relationships/image" Target="../media/image45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432.xml"/><Relationship Id="rId7" Type="http://schemas.openxmlformats.org/officeDocument/2006/relationships/slideLayout" Target="../slideLayouts/slideLayout29.xml"/><Relationship Id="rId2" Type="http://schemas.openxmlformats.org/officeDocument/2006/relationships/tags" Target="../tags/tag431.xml"/><Relationship Id="rId1" Type="http://schemas.openxmlformats.org/officeDocument/2006/relationships/tags" Target="../tags/tag430.xml"/><Relationship Id="rId6" Type="http://schemas.openxmlformats.org/officeDocument/2006/relationships/tags" Target="../tags/tag435.xml"/><Relationship Id="rId11" Type="http://schemas.openxmlformats.org/officeDocument/2006/relationships/image" Target="../media/image56.png"/><Relationship Id="rId5" Type="http://schemas.openxmlformats.org/officeDocument/2006/relationships/tags" Target="../tags/tag434.xml"/><Relationship Id="rId10" Type="http://schemas.openxmlformats.org/officeDocument/2006/relationships/image" Target="../media/image47.jpeg"/><Relationship Id="rId4" Type="http://schemas.openxmlformats.org/officeDocument/2006/relationships/tags" Target="../tags/tag433.xml"/><Relationship Id="rId9" Type="http://schemas.openxmlformats.org/officeDocument/2006/relationships/image" Target="../media/image19.sv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438.xml"/><Relationship Id="rId7" Type="http://schemas.openxmlformats.org/officeDocument/2006/relationships/slideLayout" Target="../slideLayouts/slideLayout29.xml"/><Relationship Id="rId2" Type="http://schemas.openxmlformats.org/officeDocument/2006/relationships/tags" Target="../tags/tag437.xml"/><Relationship Id="rId1" Type="http://schemas.openxmlformats.org/officeDocument/2006/relationships/tags" Target="../tags/tag436.xml"/><Relationship Id="rId6" Type="http://schemas.openxmlformats.org/officeDocument/2006/relationships/tags" Target="../tags/tag441.xml"/><Relationship Id="rId11" Type="http://schemas.openxmlformats.org/officeDocument/2006/relationships/image" Target="../media/image56.png"/><Relationship Id="rId5" Type="http://schemas.openxmlformats.org/officeDocument/2006/relationships/tags" Target="../tags/tag440.xml"/><Relationship Id="rId10" Type="http://schemas.openxmlformats.org/officeDocument/2006/relationships/image" Target="../media/image47.jpeg"/><Relationship Id="rId4" Type="http://schemas.openxmlformats.org/officeDocument/2006/relationships/tags" Target="../tags/tag439.xml"/><Relationship Id="rId9" Type="http://schemas.openxmlformats.org/officeDocument/2006/relationships/image" Target="../media/image19.sv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tags" Target="../tags/tag444.xml"/><Relationship Id="rId7" Type="http://schemas.openxmlformats.org/officeDocument/2006/relationships/image" Target="../media/image18.png"/><Relationship Id="rId2" Type="http://schemas.openxmlformats.org/officeDocument/2006/relationships/tags" Target="../tags/tag443.xml"/><Relationship Id="rId1" Type="http://schemas.openxmlformats.org/officeDocument/2006/relationships/tags" Target="../tags/tag442.xml"/><Relationship Id="rId6" Type="http://schemas.openxmlformats.org/officeDocument/2006/relationships/slideLayout" Target="../slideLayouts/slideLayout29.xml"/><Relationship Id="rId5" Type="http://schemas.openxmlformats.org/officeDocument/2006/relationships/tags" Target="../tags/tag446.xml"/><Relationship Id="rId10" Type="http://schemas.openxmlformats.org/officeDocument/2006/relationships/image" Target="../media/image57.png"/><Relationship Id="rId4" Type="http://schemas.openxmlformats.org/officeDocument/2006/relationships/tags" Target="../tags/tag445.xml"/><Relationship Id="rId9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tags" Target="../tags/tag52.xml"/><Relationship Id="rId18" Type="http://schemas.openxmlformats.org/officeDocument/2006/relationships/tags" Target="../tags/tag57.xml"/><Relationship Id="rId26" Type="http://schemas.openxmlformats.org/officeDocument/2006/relationships/image" Target="../media/image21.jpeg"/><Relationship Id="rId3" Type="http://schemas.openxmlformats.org/officeDocument/2006/relationships/tags" Target="../tags/tag42.xml"/><Relationship Id="rId21" Type="http://schemas.openxmlformats.org/officeDocument/2006/relationships/tags" Target="../tags/tag60.xml"/><Relationship Id="rId7" Type="http://schemas.openxmlformats.org/officeDocument/2006/relationships/tags" Target="../tags/tag46.xml"/><Relationship Id="rId12" Type="http://schemas.openxmlformats.org/officeDocument/2006/relationships/tags" Target="../tags/tag51.xml"/><Relationship Id="rId17" Type="http://schemas.openxmlformats.org/officeDocument/2006/relationships/tags" Target="../tags/tag56.xml"/><Relationship Id="rId25" Type="http://schemas.openxmlformats.org/officeDocument/2006/relationships/image" Target="../media/image16.svg"/><Relationship Id="rId33" Type="http://schemas.openxmlformats.org/officeDocument/2006/relationships/image" Target="../media/image28.png"/><Relationship Id="rId2" Type="http://schemas.openxmlformats.org/officeDocument/2006/relationships/tags" Target="../tags/tag41.xml"/><Relationship Id="rId16" Type="http://schemas.openxmlformats.org/officeDocument/2006/relationships/tags" Target="../tags/tag55.xml"/><Relationship Id="rId20" Type="http://schemas.openxmlformats.org/officeDocument/2006/relationships/tags" Target="../tags/tag59.xml"/><Relationship Id="rId29" Type="http://schemas.openxmlformats.org/officeDocument/2006/relationships/image" Target="../media/image24.png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11" Type="http://schemas.openxmlformats.org/officeDocument/2006/relationships/tags" Target="../tags/tag50.xml"/><Relationship Id="rId24" Type="http://schemas.openxmlformats.org/officeDocument/2006/relationships/image" Target="../media/image15.png"/><Relationship Id="rId32" Type="http://schemas.openxmlformats.org/officeDocument/2006/relationships/image" Target="../media/image27.png"/><Relationship Id="rId5" Type="http://schemas.openxmlformats.org/officeDocument/2006/relationships/tags" Target="../tags/tag44.xml"/><Relationship Id="rId15" Type="http://schemas.openxmlformats.org/officeDocument/2006/relationships/tags" Target="../tags/tag54.xml"/><Relationship Id="rId23" Type="http://schemas.openxmlformats.org/officeDocument/2006/relationships/image" Target="../media/image5.jpeg"/><Relationship Id="rId28" Type="http://schemas.openxmlformats.org/officeDocument/2006/relationships/image" Target="../media/image23.png"/><Relationship Id="rId10" Type="http://schemas.openxmlformats.org/officeDocument/2006/relationships/tags" Target="../tags/tag49.xml"/><Relationship Id="rId19" Type="http://schemas.openxmlformats.org/officeDocument/2006/relationships/tags" Target="../tags/tag58.xml"/><Relationship Id="rId31" Type="http://schemas.openxmlformats.org/officeDocument/2006/relationships/image" Target="../media/image26.jpeg"/><Relationship Id="rId4" Type="http://schemas.openxmlformats.org/officeDocument/2006/relationships/tags" Target="../tags/tag43.xml"/><Relationship Id="rId9" Type="http://schemas.openxmlformats.org/officeDocument/2006/relationships/tags" Target="../tags/tag48.xml"/><Relationship Id="rId14" Type="http://schemas.openxmlformats.org/officeDocument/2006/relationships/tags" Target="../tags/tag53.xml"/><Relationship Id="rId22" Type="http://schemas.openxmlformats.org/officeDocument/2006/relationships/slideLayout" Target="../slideLayouts/slideLayout7.xml"/><Relationship Id="rId27" Type="http://schemas.openxmlformats.org/officeDocument/2006/relationships/image" Target="../media/image22.png"/><Relationship Id="rId30" Type="http://schemas.openxmlformats.org/officeDocument/2006/relationships/image" Target="../media/image25.jpeg"/><Relationship Id="rId8" Type="http://schemas.openxmlformats.org/officeDocument/2006/relationships/tags" Target="../tags/tag4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449.xml"/><Relationship Id="rId7" Type="http://schemas.openxmlformats.org/officeDocument/2006/relationships/slideLayout" Target="../slideLayouts/slideLayout29.xml"/><Relationship Id="rId2" Type="http://schemas.openxmlformats.org/officeDocument/2006/relationships/tags" Target="../tags/tag448.xml"/><Relationship Id="rId1" Type="http://schemas.openxmlformats.org/officeDocument/2006/relationships/tags" Target="../tags/tag447.xml"/><Relationship Id="rId6" Type="http://schemas.openxmlformats.org/officeDocument/2006/relationships/tags" Target="../tags/tag452.xml"/><Relationship Id="rId11" Type="http://schemas.openxmlformats.org/officeDocument/2006/relationships/image" Target="../media/image57.png"/><Relationship Id="rId5" Type="http://schemas.openxmlformats.org/officeDocument/2006/relationships/tags" Target="../tags/tag451.xml"/><Relationship Id="rId10" Type="http://schemas.openxmlformats.org/officeDocument/2006/relationships/image" Target="../media/image47.jpeg"/><Relationship Id="rId4" Type="http://schemas.openxmlformats.org/officeDocument/2006/relationships/tags" Target="../tags/tag450.xml"/><Relationship Id="rId9" Type="http://schemas.openxmlformats.org/officeDocument/2006/relationships/image" Target="../media/image19.sv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455.xml"/><Relationship Id="rId7" Type="http://schemas.openxmlformats.org/officeDocument/2006/relationships/slideLayout" Target="../slideLayouts/slideLayout29.xml"/><Relationship Id="rId2" Type="http://schemas.openxmlformats.org/officeDocument/2006/relationships/tags" Target="../tags/tag454.xml"/><Relationship Id="rId1" Type="http://schemas.openxmlformats.org/officeDocument/2006/relationships/tags" Target="../tags/tag453.xml"/><Relationship Id="rId6" Type="http://schemas.openxmlformats.org/officeDocument/2006/relationships/tags" Target="../tags/tag458.xml"/><Relationship Id="rId11" Type="http://schemas.openxmlformats.org/officeDocument/2006/relationships/image" Target="../media/image57.png"/><Relationship Id="rId5" Type="http://schemas.openxmlformats.org/officeDocument/2006/relationships/tags" Target="../tags/tag457.xml"/><Relationship Id="rId10" Type="http://schemas.openxmlformats.org/officeDocument/2006/relationships/image" Target="../media/image47.jpeg"/><Relationship Id="rId4" Type="http://schemas.openxmlformats.org/officeDocument/2006/relationships/tags" Target="../tags/tag456.xml"/><Relationship Id="rId9" Type="http://schemas.openxmlformats.org/officeDocument/2006/relationships/image" Target="../media/image19.sv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tags" Target="../tags/tag466.xml"/><Relationship Id="rId13" Type="http://schemas.openxmlformats.org/officeDocument/2006/relationships/image" Target="../media/image56.png"/><Relationship Id="rId3" Type="http://schemas.openxmlformats.org/officeDocument/2006/relationships/tags" Target="../tags/tag461.xml"/><Relationship Id="rId7" Type="http://schemas.openxmlformats.org/officeDocument/2006/relationships/tags" Target="../tags/tag465.xml"/><Relationship Id="rId12" Type="http://schemas.openxmlformats.org/officeDocument/2006/relationships/image" Target="../media/image47.jpeg"/><Relationship Id="rId2" Type="http://schemas.openxmlformats.org/officeDocument/2006/relationships/tags" Target="../tags/tag460.xml"/><Relationship Id="rId1" Type="http://schemas.openxmlformats.org/officeDocument/2006/relationships/tags" Target="../tags/tag459.xml"/><Relationship Id="rId6" Type="http://schemas.openxmlformats.org/officeDocument/2006/relationships/tags" Target="../tags/tag464.xml"/><Relationship Id="rId11" Type="http://schemas.openxmlformats.org/officeDocument/2006/relationships/image" Target="../media/image19.svg"/><Relationship Id="rId5" Type="http://schemas.openxmlformats.org/officeDocument/2006/relationships/tags" Target="../tags/tag463.xml"/><Relationship Id="rId10" Type="http://schemas.openxmlformats.org/officeDocument/2006/relationships/image" Target="../media/image18.png"/><Relationship Id="rId4" Type="http://schemas.openxmlformats.org/officeDocument/2006/relationships/tags" Target="../tags/tag462.xml"/><Relationship Id="rId9" Type="http://schemas.openxmlformats.org/officeDocument/2006/relationships/slideLayout" Target="../slideLayouts/slideLayout29.xml"/><Relationship Id="rId14" Type="http://schemas.openxmlformats.org/officeDocument/2006/relationships/image" Target="../media/image57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tags" Target="../tags/tag474.xml"/><Relationship Id="rId13" Type="http://schemas.openxmlformats.org/officeDocument/2006/relationships/slideLayout" Target="../slideLayouts/slideLayout29.xml"/><Relationship Id="rId18" Type="http://schemas.openxmlformats.org/officeDocument/2006/relationships/image" Target="../media/image46.png"/><Relationship Id="rId3" Type="http://schemas.openxmlformats.org/officeDocument/2006/relationships/tags" Target="../tags/tag469.xml"/><Relationship Id="rId7" Type="http://schemas.openxmlformats.org/officeDocument/2006/relationships/tags" Target="../tags/tag473.xml"/><Relationship Id="rId12" Type="http://schemas.openxmlformats.org/officeDocument/2006/relationships/tags" Target="../tags/tag478.xml"/><Relationship Id="rId17" Type="http://schemas.openxmlformats.org/officeDocument/2006/relationships/image" Target="../media/image48.png"/><Relationship Id="rId2" Type="http://schemas.openxmlformats.org/officeDocument/2006/relationships/tags" Target="../tags/tag468.xml"/><Relationship Id="rId16" Type="http://schemas.openxmlformats.org/officeDocument/2006/relationships/image" Target="../media/image23.png"/><Relationship Id="rId20" Type="http://schemas.openxmlformats.org/officeDocument/2006/relationships/image" Target="../media/image55.png"/><Relationship Id="rId1" Type="http://schemas.openxmlformats.org/officeDocument/2006/relationships/tags" Target="../tags/tag467.xml"/><Relationship Id="rId6" Type="http://schemas.openxmlformats.org/officeDocument/2006/relationships/tags" Target="../tags/tag472.xml"/><Relationship Id="rId11" Type="http://schemas.openxmlformats.org/officeDocument/2006/relationships/tags" Target="../tags/tag477.xml"/><Relationship Id="rId5" Type="http://schemas.openxmlformats.org/officeDocument/2006/relationships/tags" Target="../tags/tag471.xml"/><Relationship Id="rId15" Type="http://schemas.openxmlformats.org/officeDocument/2006/relationships/image" Target="../media/image19.svg"/><Relationship Id="rId10" Type="http://schemas.openxmlformats.org/officeDocument/2006/relationships/tags" Target="../tags/tag476.xml"/><Relationship Id="rId19" Type="http://schemas.openxmlformats.org/officeDocument/2006/relationships/image" Target="../media/image54.png"/><Relationship Id="rId4" Type="http://schemas.openxmlformats.org/officeDocument/2006/relationships/tags" Target="../tags/tag470.xml"/><Relationship Id="rId9" Type="http://schemas.openxmlformats.org/officeDocument/2006/relationships/tags" Target="../tags/tag475.xml"/><Relationship Id="rId14" Type="http://schemas.openxmlformats.org/officeDocument/2006/relationships/image" Target="../media/image18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tags" Target="../tags/tag486.xml"/><Relationship Id="rId13" Type="http://schemas.openxmlformats.org/officeDocument/2006/relationships/slideLayout" Target="../slideLayouts/slideLayout29.xml"/><Relationship Id="rId18" Type="http://schemas.openxmlformats.org/officeDocument/2006/relationships/image" Target="../media/image52.png"/><Relationship Id="rId3" Type="http://schemas.openxmlformats.org/officeDocument/2006/relationships/tags" Target="../tags/tag481.xml"/><Relationship Id="rId7" Type="http://schemas.openxmlformats.org/officeDocument/2006/relationships/tags" Target="../tags/tag485.xml"/><Relationship Id="rId12" Type="http://schemas.openxmlformats.org/officeDocument/2006/relationships/tags" Target="../tags/tag490.xml"/><Relationship Id="rId17" Type="http://schemas.openxmlformats.org/officeDocument/2006/relationships/image" Target="../media/image49.png"/><Relationship Id="rId2" Type="http://schemas.openxmlformats.org/officeDocument/2006/relationships/tags" Target="../tags/tag480.xml"/><Relationship Id="rId16" Type="http://schemas.openxmlformats.org/officeDocument/2006/relationships/image" Target="../media/image23.png"/><Relationship Id="rId20" Type="http://schemas.openxmlformats.org/officeDocument/2006/relationships/image" Target="../media/image57.png"/><Relationship Id="rId1" Type="http://schemas.openxmlformats.org/officeDocument/2006/relationships/tags" Target="../tags/tag479.xml"/><Relationship Id="rId6" Type="http://schemas.openxmlformats.org/officeDocument/2006/relationships/tags" Target="../tags/tag484.xml"/><Relationship Id="rId11" Type="http://schemas.openxmlformats.org/officeDocument/2006/relationships/tags" Target="../tags/tag489.xml"/><Relationship Id="rId5" Type="http://schemas.openxmlformats.org/officeDocument/2006/relationships/tags" Target="../tags/tag483.xml"/><Relationship Id="rId15" Type="http://schemas.openxmlformats.org/officeDocument/2006/relationships/image" Target="../media/image19.svg"/><Relationship Id="rId10" Type="http://schemas.openxmlformats.org/officeDocument/2006/relationships/tags" Target="../tags/tag488.xml"/><Relationship Id="rId19" Type="http://schemas.openxmlformats.org/officeDocument/2006/relationships/image" Target="../media/image56.png"/><Relationship Id="rId4" Type="http://schemas.openxmlformats.org/officeDocument/2006/relationships/tags" Target="../tags/tag482.xml"/><Relationship Id="rId9" Type="http://schemas.openxmlformats.org/officeDocument/2006/relationships/tags" Target="../tags/tag487.xml"/><Relationship Id="rId14" Type="http://schemas.openxmlformats.org/officeDocument/2006/relationships/image" Target="../media/image18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tags" Target="../tags/tag498.xml"/><Relationship Id="rId13" Type="http://schemas.openxmlformats.org/officeDocument/2006/relationships/image" Target="../media/image48.png"/><Relationship Id="rId3" Type="http://schemas.openxmlformats.org/officeDocument/2006/relationships/tags" Target="../tags/tag493.xml"/><Relationship Id="rId7" Type="http://schemas.openxmlformats.org/officeDocument/2006/relationships/tags" Target="../tags/tag497.xml"/><Relationship Id="rId12" Type="http://schemas.openxmlformats.org/officeDocument/2006/relationships/image" Target="../media/image22.png"/><Relationship Id="rId2" Type="http://schemas.openxmlformats.org/officeDocument/2006/relationships/tags" Target="../tags/tag492.xml"/><Relationship Id="rId16" Type="http://schemas.openxmlformats.org/officeDocument/2006/relationships/image" Target="../media/image55.png"/><Relationship Id="rId1" Type="http://schemas.openxmlformats.org/officeDocument/2006/relationships/tags" Target="../tags/tag491.xml"/><Relationship Id="rId6" Type="http://schemas.openxmlformats.org/officeDocument/2006/relationships/tags" Target="../tags/tag496.xml"/><Relationship Id="rId11" Type="http://schemas.openxmlformats.org/officeDocument/2006/relationships/image" Target="../media/image19.svg"/><Relationship Id="rId5" Type="http://schemas.openxmlformats.org/officeDocument/2006/relationships/tags" Target="../tags/tag495.xml"/><Relationship Id="rId15" Type="http://schemas.openxmlformats.org/officeDocument/2006/relationships/image" Target="../media/image54.png"/><Relationship Id="rId10" Type="http://schemas.openxmlformats.org/officeDocument/2006/relationships/image" Target="../media/image18.png"/><Relationship Id="rId4" Type="http://schemas.openxmlformats.org/officeDocument/2006/relationships/tags" Target="../tags/tag494.xml"/><Relationship Id="rId9" Type="http://schemas.openxmlformats.org/officeDocument/2006/relationships/slideLayout" Target="../slideLayouts/slideLayout29.xml"/><Relationship Id="rId14" Type="http://schemas.openxmlformats.org/officeDocument/2006/relationships/image" Target="../media/image46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tags" Target="../tags/tag506.xml"/><Relationship Id="rId13" Type="http://schemas.openxmlformats.org/officeDocument/2006/relationships/image" Target="../media/image22.png"/><Relationship Id="rId3" Type="http://schemas.openxmlformats.org/officeDocument/2006/relationships/tags" Target="../tags/tag501.xml"/><Relationship Id="rId7" Type="http://schemas.openxmlformats.org/officeDocument/2006/relationships/tags" Target="../tags/tag505.xml"/><Relationship Id="rId12" Type="http://schemas.openxmlformats.org/officeDocument/2006/relationships/image" Target="../media/image19.svg"/><Relationship Id="rId17" Type="http://schemas.openxmlformats.org/officeDocument/2006/relationships/image" Target="../media/image57.png"/><Relationship Id="rId2" Type="http://schemas.openxmlformats.org/officeDocument/2006/relationships/tags" Target="../tags/tag500.xml"/><Relationship Id="rId16" Type="http://schemas.openxmlformats.org/officeDocument/2006/relationships/image" Target="../media/image56.png"/><Relationship Id="rId1" Type="http://schemas.openxmlformats.org/officeDocument/2006/relationships/tags" Target="../tags/tag499.xml"/><Relationship Id="rId6" Type="http://schemas.openxmlformats.org/officeDocument/2006/relationships/tags" Target="../tags/tag504.xml"/><Relationship Id="rId11" Type="http://schemas.openxmlformats.org/officeDocument/2006/relationships/image" Target="../media/image18.png"/><Relationship Id="rId5" Type="http://schemas.openxmlformats.org/officeDocument/2006/relationships/tags" Target="../tags/tag503.xml"/><Relationship Id="rId15" Type="http://schemas.openxmlformats.org/officeDocument/2006/relationships/image" Target="../media/image52.png"/><Relationship Id="rId10" Type="http://schemas.openxmlformats.org/officeDocument/2006/relationships/slideLayout" Target="../slideLayouts/slideLayout29.xml"/><Relationship Id="rId4" Type="http://schemas.openxmlformats.org/officeDocument/2006/relationships/tags" Target="../tags/tag502.xml"/><Relationship Id="rId9" Type="http://schemas.openxmlformats.org/officeDocument/2006/relationships/tags" Target="../tags/tag507.xml"/><Relationship Id="rId14" Type="http://schemas.openxmlformats.org/officeDocument/2006/relationships/image" Target="../media/image49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tags" Target="../tags/tag515.xml"/><Relationship Id="rId13" Type="http://schemas.openxmlformats.org/officeDocument/2006/relationships/tags" Target="../tags/tag520.xml"/><Relationship Id="rId18" Type="http://schemas.openxmlformats.org/officeDocument/2006/relationships/image" Target="../media/image37.png"/><Relationship Id="rId3" Type="http://schemas.openxmlformats.org/officeDocument/2006/relationships/tags" Target="../tags/tag510.xml"/><Relationship Id="rId7" Type="http://schemas.openxmlformats.org/officeDocument/2006/relationships/tags" Target="../tags/tag514.xml"/><Relationship Id="rId12" Type="http://schemas.openxmlformats.org/officeDocument/2006/relationships/tags" Target="../tags/tag519.xml"/><Relationship Id="rId17" Type="http://schemas.openxmlformats.org/officeDocument/2006/relationships/image" Target="../media/image58.jpeg"/><Relationship Id="rId2" Type="http://schemas.openxmlformats.org/officeDocument/2006/relationships/tags" Target="../tags/tag509.xml"/><Relationship Id="rId16" Type="http://schemas.openxmlformats.org/officeDocument/2006/relationships/image" Target="../media/image19.svg"/><Relationship Id="rId1" Type="http://schemas.openxmlformats.org/officeDocument/2006/relationships/tags" Target="../tags/tag508.xml"/><Relationship Id="rId6" Type="http://schemas.openxmlformats.org/officeDocument/2006/relationships/tags" Target="../tags/tag513.xml"/><Relationship Id="rId11" Type="http://schemas.openxmlformats.org/officeDocument/2006/relationships/tags" Target="../tags/tag518.xml"/><Relationship Id="rId5" Type="http://schemas.openxmlformats.org/officeDocument/2006/relationships/tags" Target="../tags/tag512.xml"/><Relationship Id="rId15" Type="http://schemas.openxmlformats.org/officeDocument/2006/relationships/image" Target="../media/image18.png"/><Relationship Id="rId10" Type="http://schemas.openxmlformats.org/officeDocument/2006/relationships/tags" Target="../tags/tag517.xml"/><Relationship Id="rId4" Type="http://schemas.openxmlformats.org/officeDocument/2006/relationships/tags" Target="../tags/tag511.xml"/><Relationship Id="rId9" Type="http://schemas.openxmlformats.org/officeDocument/2006/relationships/tags" Target="../tags/tag516.xml"/><Relationship Id="rId14" Type="http://schemas.openxmlformats.org/officeDocument/2006/relationships/slideLayout" Target="../slideLayouts/slideLayout29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tags" Target="../tags/tag528.xml"/><Relationship Id="rId13" Type="http://schemas.openxmlformats.org/officeDocument/2006/relationships/tags" Target="../tags/tag533.xml"/><Relationship Id="rId18" Type="http://schemas.openxmlformats.org/officeDocument/2006/relationships/tags" Target="../tags/tag538.xml"/><Relationship Id="rId26" Type="http://schemas.openxmlformats.org/officeDocument/2006/relationships/image" Target="../media/image47.jpeg"/><Relationship Id="rId3" Type="http://schemas.openxmlformats.org/officeDocument/2006/relationships/tags" Target="../tags/tag523.xml"/><Relationship Id="rId21" Type="http://schemas.openxmlformats.org/officeDocument/2006/relationships/slideLayout" Target="../slideLayouts/slideLayout29.xml"/><Relationship Id="rId7" Type="http://schemas.openxmlformats.org/officeDocument/2006/relationships/tags" Target="../tags/tag527.xml"/><Relationship Id="rId12" Type="http://schemas.openxmlformats.org/officeDocument/2006/relationships/tags" Target="../tags/tag532.xml"/><Relationship Id="rId17" Type="http://schemas.openxmlformats.org/officeDocument/2006/relationships/tags" Target="../tags/tag537.xml"/><Relationship Id="rId25" Type="http://schemas.openxmlformats.org/officeDocument/2006/relationships/image" Target="../media/image60.jpeg"/><Relationship Id="rId2" Type="http://schemas.openxmlformats.org/officeDocument/2006/relationships/tags" Target="../tags/tag522.xml"/><Relationship Id="rId16" Type="http://schemas.openxmlformats.org/officeDocument/2006/relationships/tags" Target="../tags/tag536.xml"/><Relationship Id="rId20" Type="http://schemas.openxmlformats.org/officeDocument/2006/relationships/tags" Target="../tags/tag540.xml"/><Relationship Id="rId1" Type="http://schemas.openxmlformats.org/officeDocument/2006/relationships/tags" Target="../tags/tag521.xml"/><Relationship Id="rId6" Type="http://schemas.openxmlformats.org/officeDocument/2006/relationships/tags" Target="../tags/tag526.xml"/><Relationship Id="rId11" Type="http://schemas.openxmlformats.org/officeDocument/2006/relationships/tags" Target="../tags/tag531.xml"/><Relationship Id="rId24" Type="http://schemas.openxmlformats.org/officeDocument/2006/relationships/image" Target="../media/image59.jpeg"/><Relationship Id="rId5" Type="http://schemas.openxmlformats.org/officeDocument/2006/relationships/tags" Target="../tags/tag525.xml"/><Relationship Id="rId15" Type="http://schemas.openxmlformats.org/officeDocument/2006/relationships/tags" Target="../tags/tag535.xml"/><Relationship Id="rId23" Type="http://schemas.openxmlformats.org/officeDocument/2006/relationships/image" Target="../media/image19.svg"/><Relationship Id="rId10" Type="http://schemas.openxmlformats.org/officeDocument/2006/relationships/tags" Target="../tags/tag530.xml"/><Relationship Id="rId19" Type="http://schemas.openxmlformats.org/officeDocument/2006/relationships/tags" Target="../tags/tag539.xml"/><Relationship Id="rId4" Type="http://schemas.openxmlformats.org/officeDocument/2006/relationships/tags" Target="../tags/tag524.xml"/><Relationship Id="rId9" Type="http://schemas.openxmlformats.org/officeDocument/2006/relationships/tags" Target="../tags/tag529.xml"/><Relationship Id="rId14" Type="http://schemas.openxmlformats.org/officeDocument/2006/relationships/tags" Target="../tags/tag534.xml"/><Relationship Id="rId22" Type="http://schemas.openxmlformats.org/officeDocument/2006/relationships/image" Target="../media/image18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543.xml"/><Relationship Id="rId7" Type="http://schemas.openxmlformats.org/officeDocument/2006/relationships/slideLayout" Target="../slideLayouts/slideLayout29.xml"/><Relationship Id="rId2" Type="http://schemas.openxmlformats.org/officeDocument/2006/relationships/tags" Target="../tags/tag542.xml"/><Relationship Id="rId1" Type="http://schemas.openxmlformats.org/officeDocument/2006/relationships/tags" Target="../tags/tag541.xml"/><Relationship Id="rId6" Type="http://schemas.openxmlformats.org/officeDocument/2006/relationships/tags" Target="../tags/tag546.xml"/><Relationship Id="rId11" Type="http://schemas.openxmlformats.org/officeDocument/2006/relationships/image" Target="../media/image62.png"/><Relationship Id="rId5" Type="http://schemas.openxmlformats.org/officeDocument/2006/relationships/tags" Target="../tags/tag545.xml"/><Relationship Id="rId10" Type="http://schemas.openxmlformats.org/officeDocument/2006/relationships/image" Target="../media/image61.jpeg"/><Relationship Id="rId4" Type="http://schemas.openxmlformats.org/officeDocument/2006/relationships/tags" Target="../tags/tag544.xml"/><Relationship Id="rId9" Type="http://schemas.openxmlformats.org/officeDocument/2006/relationships/image" Target="../media/image1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68.xml"/><Relationship Id="rId13" Type="http://schemas.openxmlformats.org/officeDocument/2006/relationships/tags" Target="../tags/tag73.xml"/><Relationship Id="rId18" Type="http://schemas.openxmlformats.org/officeDocument/2006/relationships/tags" Target="../tags/tag78.xml"/><Relationship Id="rId26" Type="http://schemas.openxmlformats.org/officeDocument/2006/relationships/image" Target="../media/image13.png"/><Relationship Id="rId3" Type="http://schemas.openxmlformats.org/officeDocument/2006/relationships/tags" Target="../tags/tag63.xml"/><Relationship Id="rId21" Type="http://schemas.openxmlformats.org/officeDocument/2006/relationships/tags" Target="../tags/tag81.xml"/><Relationship Id="rId7" Type="http://schemas.openxmlformats.org/officeDocument/2006/relationships/tags" Target="../tags/tag67.xml"/><Relationship Id="rId12" Type="http://schemas.openxmlformats.org/officeDocument/2006/relationships/tags" Target="../tags/tag72.xml"/><Relationship Id="rId17" Type="http://schemas.openxmlformats.org/officeDocument/2006/relationships/tags" Target="../tags/tag77.xml"/><Relationship Id="rId25" Type="http://schemas.openxmlformats.org/officeDocument/2006/relationships/image" Target="../media/image29.svg"/><Relationship Id="rId2" Type="http://schemas.openxmlformats.org/officeDocument/2006/relationships/tags" Target="../tags/tag62.xml"/><Relationship Id="rId16" Type="http://schemas.openxmlformats.org/officeDocument/2006/relationships/tags" Target="../tags/tag76.xml"/><Relationship Id="rId20" Type="http://schemas.openxmlformats.org/officeDocument/2006/relationships/tags" Target="../tags/tag80.xml"/><Relationship Id="rId29" Type="http://schemas.openxmlformats.org/officeDocument/2006/relationships/image" Target="../media/image32.png"/><Relationship Id="rId1" Type="http://schemas.openxmlformats.org/officeDocument/2006/relationships/tags" Target="../tags/tag61.xml"/><Relationship Id="rId6" Type="http://schemas.openxmlformats.org/officeDocument/2006/relationships/tags" Target="../tags/tag66.xml"/><Relationship Id="rId11" Type="http://schemas.openxmlformats.org/officeDocument/2006/relationships/tags" Target="../tags/tag71.xml"/><Relationship Id="rId24" Type="http://schemas.openxmlformats.org/officeDocument/2006/relationships/image" Target="../media/image15.png"/><Relationship Id="rId5" Type="http://schemas.openxmlformats.org/officeDocument/2006/relationships/tags" Target="../tags/tag65.xml"/><Relationship Id="rId15" Type="http://schemas.openxmlformats.org/officeDocument/2006/relationships/tags" Target="../tags/tag75.xml"/><Relationship Id="rId23" Type="http://schemas.openxmlformats.org/officeDocument/2006/relationships/image" Target="../media/image5.jpeg"/><Relationship Id="rId28" Type="http://schemas.openxmlformats.org/officeDocument/2006/relationships/image" Target="../media/image31.png"/><Relationship Id="rId10" Type="http://schemas.openxmlformats.org/officeDocument/2006/relationships/tags" Target="../tags/tag70.xml"/><Relationship Id="rId19" Type="http://schemas.openxmlformats.org/officeDocument/2006/relationships/tags" Target="../tags/tag79.xml"/><Relationship Id="rId4" Type="http://schemas.openxmlformats.org/officeDocument/2006/relationships/tags" Target="../tags/tag64.xml"/><Relationship Id="rId9" Type="http://schemas.openxmlformats.org/officeDocument/2006/relationships/tags" Target="../tags/tag69.xml"/><Relationship Id="rId14" Type="http://schemas.openxmlformats.org/officeDocument/2006/relationships/tags" Target="../tags/tag74.xml"/><Relationship Id="rId22" Type="http://schemas.openxmlformats.org/officeDocument/2006/relationships/slideLayout" Target="../slideLayouts/slideLayout18.xml"/><Relationship Id="rId27" Type="http://schemas.openxmlformats.org/officeDocument/2006/relationships/image" Target="../media/image30.png"/><Relationship Id="rId30" Type="http://schemas.openxmlformats.org/officeDocument/2006/relationships/image" Target="../media/image33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7.png"/><Relationship Id="rId3" Type="http://schemas.openxmlformats.org/officeDocument/2006/relationships/tags" Target="../tags/tag549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9.svg"/><Relationship Id="rId2" Type="http://schemas.openxmlformats.org/officeDocument/2006/relationships/tags" Target="../tags/tag548.xml"/><Relationship Id="rId1" Type="http://schemas.openxmlformats.org/officeDocument/2006/relationships/tags" Target="../tags/tag547.xml"/><Relationship Id="rId6" Type="http://schemas.openxmlformats.org/officeDocument/2006/relationships/tags" Target="../tags/tag552.xml"/><Relationship Id="rId11" Type="http://schemas.openxmlformats.org/officeDocument/2006/relationships/image" Target="../media/image8.png"/><Relationship Id="rId5" Type="http://schemas.openxmlformats.org/officeDocument/2006/relationships/tags" Target="../tags/tag551.xml"/><Relationship Id="rId10" Type="http://schemas.openxmlformats.org/officeDocument/2006/relationships/image" Target="../media/image7.svg"/><Relationship Id="rId4" Type="http://schemas.openxmlformats.org/officeDocument/2006/relationships/tags" Target="../tags/tag550.xml"/><Relationship Id="rId9" Type="http://schemas.openxmlformats.org/officeDocument/2006/relationships/image" Target="../media/image6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tags" Target="../tags/tag560.xml"/><Relationship Id="rId13" Type="http://schemas.openxmlformats.org/officeDocument/2006/relationships/image" Target="../media/image16.svg"/><Relationship Id="rId3" Type="http://schemas.openxmlformats.org/officeDocument/2006/relationships/tags" Target="../tags/tag555.xml"/><Relationship Id="rId7" Type="http://schemas.openxmlformats.org/officeDocument/2006/relationships/tags" Target="../tags/tag559.xml"/><Relationship Id="rId12" Type="http://schemas.openxmlformats.org/officeDocument/2006/relationships/image" Target="../media/image15.png"/><Relationship Id="rId2" Type="http://schemas.openxmlformats.org/officeDocument/2006/relationships/tags" Target="../tags/tag554.xml"/><Relationship Id="rId16" Type="http://schemas.openxmlformats.org/officeDocument/2006/relationships/image" Target="../media/image42.png"/><Relationship Id="rId1" Type="http://schemas.openxmlformats.org/officeDocument/2006/relationships/tags" Target="../tags/tag553.xml"/><Relationship Id="rId6" Type="http://schemas.openxmlformats.org/officeDocument/2006/relationships/tags" Target="../tags/tag558.xml"/><Relationship Id="rId11" Type="http://schemas.openxmlformats.org/officeDocument/2006/relationships/image" Target="../media/image5.jpeg"/><Relationship Id="rId5" Type="http://schemas.openxmlformats.org/officeDocument/2006/relationships/tags" Target="../tags/tag557.xml"/><Relationship Id="rId15" Type="http://schemas.openxmlformats.org/officeDocument/2006/relationships/image" Target="../media/image41.svg"/><Relationship Id="rId10" Type="http://schemas.openxmlformats.org/officeDocument/2006/relationships/slideLayout" Target="../slideLayouts/slideLayout40.xml"/><Relationship Id="rId4" Type="http://schemas.openxmlformats.org/officeDocument/2006/relationships/tags" Target="../tags/tag556.xml"/><Relationship Id="rId9" Type="http://schemas.openxmlformats.org/officeDocument/2006/relationships/tags" Target="../tags/tag561.xml"/><Relationship Id="rId14" Type="http://schemas.openxmlformats.org/officeDocument/2006/relationships/image" Target="../media/image40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tags" Target="../tags/tag569.xml"/><Relationship Id="rId13" Type="http://schemas.openxmlformats.org/officeDocument/2006/relationships/slideLayout" Target="../slideLayouts/slideLayout29.xml"/><Relationship Id="rId18" Type="http://schemas.openxmlformats.org/officeDocument/2006/relationships/image" Target="../media/image65.png"/><Relationship Id="rId3" Type="http://schemas.openxmlformats.org/officeDocument/2006/relationships/tags" Target="../tags/tag564.xml"/><Relationship Id="rId7" Type="http://schemas.openxmlformats.org/officeDocument/2006/relationships/tags" Target="../tags/tag568.xml"/><Relationship Id="rId12" Type="http://schemas.openxmlformats.org/officeDocument/2006/relationships/tags" Target="../tags/tag573.xml"/><Relationship Id="rId17" Type="http://schemas.openxmlformats.org/officeDocument/2006/relationships/image" Target="../media/image64.PNG"/><Relationship Id="rId2" Type="http://schemas.openxmlformats.org/officeDocument/2006/relationships/tags" Target="../tags/tag563.xml"/><Relationship Id="rId16" Type="http://schemas.openxmlformats.org/officeDocument/2006/relationships/image" Target="../media/image63.png"/><Relationship Id="rId1" Type="http://schemas.openxmlformats.org/officeDocument/2006/relationships/tags" Target="../tags/tag562.xml"/><Relationship Id="rId6" Type="http://schemas.openxmlformats.org/officeDocument/2006/relationships/tags" Target="../tags/tag567.xml"/><Relationship Id="rId11" Type="http://schemas.openxmlformats.org/officeDocument/2006/relationships/tags" Target="../tags/tag572.xml"/><Relationship Id="rId5" Type="http://schemas.openxmlformats.org/officeDocument/2006/relationships/tags" Target="../tags/tag566.xml"/><Relationship Id="rId15" Type="http://schemas.openxmlformats.org/officeDocument/2006/relationships/image" Target="../media/image19.svg"/><Relationship Id="rId10" Type="http://schemas.openxmlformats.org/officeDocument/2006/relationships/tags" Target="../tags/tag571.xml"/><Relationship Id="rId4" Type="http://schemas.openxmlformats.org/officeDocument/2006/relationships/tags" Target="../tags/tag565.xml"/><Relationship Id="rId9" Type="http://schemas.openxmlformats.org/officeDocument/2006/relationships/tags" Target="../tags/tag570.xml"/><Relationship Id="rId14" Type="http://schemas.openxmlformats.org/officeDocument/2006/relationships/image" Target="../media/image18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tags" Target="../tags/tag581.xml"/><Relationship Id="rId13" Type="http://schemas.openxmlformats.org/officeDocument/2006/relationships/tags" Target="../tags/tag584.xml"/><Relationship Id="rId18" Type="http://schemas.openxmlformats.org/officeDocument/2006/relationships/image" Target="../media/image63.png"/><Relationship Id="rId3" Type="http://schemas.openxmlformats.org/officeDocument/2006/relationships/tags" Target="../tags/tag576.xml"/><Relationship Id="rId21" Type="http://schemas.openxmlformats.org/officeDocument/2006/relationships/image" Target="../media/image51.png"/><Relationship Id="rId7" Type="http://schemas.openxmlformats.org/officeDocument/2006/relationships/tags" Target="../tags/tag580.xml"/><Relationship Id="rId12" Type="http://schemas.openxmlformats.org/officeDocument/2006/relationships/tags" Target="../tags/tag583.xml"/><Relationship Id="rId17" Type="http://schemas.openxmlformats.org/officeDocument/2006/relationships/slideLayout" Target="../slideLayouts/slideLayout29.xml"/><Relationship Id="rId2" Type="http://schemas.openxmlformats.org/officeDocument/2006/relationships/tags" Target="../tags/tag575.xml"/><Relationship Id="rId16" Type="http://schemas.openxmlformats.org/officeDocument/2006/relationships/tags" Target="../tags/tag587.xml"/><Relationship Id="rId20" Type="http://schemas.openxmlformats.org/officeDocument/2006/relationships/image" Target="../media/image65.png"/><Relationship Id="rId1" Type="http://schemas.openxmlformats.org/officeDocument/2006/relationships/tags" Target="../tags/tag574.xml"/><Relationship Id="rId6" Type="http://schemas.openxmlformats.org/officeDocument/2006/relationships/tags" Target="../tags/tag579.xml"/><Relationship Id="rId11" Type="http://schemas.openxmlformats.org/officeDocument/2006/relationships/audio" Target="../media/media3.wav"/><Relationship Id="rId5" Type="http://schemas.openxmlformats.org/officeDocument/2006/relationships/tags" Target="../tags/tag578.xml"/><Relationship Id="rId15" Type="http://schemas.openxmlformats.org/officeDocument/2006/relationships/tags" Target="../tags/tag586.xml"/><Relationship Id="rId10" Type="http://schemas.microsoft.com/office/2007/relationships/media" Target="../media/media3.wav"/><Relationship Id="rId19" Type="http://schemas.openxmlformats.org/officeDocument/2006/relationships/image" Target="../media/image64.PNG"/><Relationship Id="rId4" Type="http://schemas.openxmlformats.org/officeDocument/2006/relationships/tags" Target="../tags/tag577.xml"/><Relationship Id="rId9" Type="http://schemas.openxmlformats.org/officeDocument/2006/relationships/tags" Target="../tags/tag582.xml"/><Relationship Id="rId14" Type="http://schemas.openxmlformats.org/officeDocument/2006/relationships/tags" Target="../tags/tag585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tags" Target="../tags/tag595.xml"/><Relationship Id="rId13" Type="http://schemas.openxmlformats.org/officeDocument/2006/relationships/image" Target="../media/image19.svg"/><Relationship Id="rId3" Type="http://schemas.openxmlformats.org/officeDocument/2006/relationships/tags" Target="../tags/tag590.xml"/><Relationship Id="rId7" Type="http://schemas.openxmlformats.org/officeDocument/2006/relationships/tags" Target="../tags/tag594.xml"/><Relationship Id="rId12" Type="http://schemas.openxmlformats.org/officeDocument/2006/relationships/image" Target="../media/image18.png"/><Relationship Id="rId2" Type="http://schemas.openxmlformats.org/officeDocument/2006/relationships/tags" Target="../tags/tag589.xml"/><Relationship Id="rId1" Type="http://schemas.openxmlformats.org/officeDocument/2006/relationships/tags" Target="../tags/tag588.xml"/><Relationship Id="rId6" Type="http://schemas.openxmlformats.org/officeDocument/2006/relationships/tags" Target="../tags/tag593.xml"/><Relationship Id="rId11" Type="http://schemas.openxmlformats.org/officeDocument/2006/relationships/slideLayout" Target="../slideLayouts/slideLayout29.xml"/><Relationship Id="rId5" Type="http://schemas.openxmlformats.org/officeDocument/2006/relationships/tags" Target="../tags/tag592.xml"/><Relationship Id="rId10" Type="http://schemas.openxmlformats.org/officeDocument/2006/relationships/tags" Target="../tags/tag597.xml"/><Relationship Id="rId4" Type="http://schemas.openxmlformats.org/officeDocument/2006/relationships/tags" Target="../tags/tag591.xml"/><Relationship Id="rId9" Type="http://schemas.openxmlformats.org/officeDocument/2006/relationships/tags" Target="../tags/tag596.xml"/><Relationship Id="rId14" Type="http://schemas.openxmlformats.org/officeDocument/2006/relationships/image" Target="../media/image66.jpe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tags" Target="../tags/tag605.xml"/><Relationship Id="rId13" Type="http://schemas.openxmlformats.org/officeDocument/2006/relationships/tags" Target="../tags/tag608.xml"/><Relationship Id="rId18" Type="http://schemas.openxmlformats.org/officeDocument/2006/relationships/image" Target="../media/image63.png"/><Relationship Id="rId3" Type="http://schemas.openxmlformats.org/officeDocument/2006/relationships/tags" Target="../tags/tag600.xml"/><Relationship Id="rId21" Type="http://schemas.openxmlformats.org/officeDocument/2006/relationships/image" Target="../media/image51.png"/><Relationship Id="rId7" Type="http://schemas.openxmlformats.org/officeDocument/2006/relationships/tags" Target="../tags/tag604.xml"/><Relationship Id="rId12" Type="http://schemas.openxmlformats.org/officeDocument/2006/relationships/tags" Target="../tags/tag607.xml"/><Relationship Id="rId17" Type="http://schemas.openxmlformats.org/officeDocument/2006/relationships/slideLayout" Target="../slideLayouts/slideLayout29.xml"/><Relationship Id="rId2" Type="http://schemas.openxmlformats.org/officeDocument/2006/relationships/tags" Target="../tags/tag599.xml"/><Relationship Id="rId16" Type="http://schemas.openxmlformats.org/officeDocument/2006/relationships/tags" Target="../tags/tag611.xml"/><Relationship Id="rId20" Type="http://schemas.openxmlformats.org/officeDocument/2006/relationships/image" Target="../media/image65.png"/><Relationship Id="rId1" Type="http://schemas.openxmlformats.org/officeDocument/2006/relationships/tags" Target="../tags/tag598.xml"/><Relationship Id="rId6" Type="http://schemas.openxmlformats.org/officeDocument/2006/relationships/tags" Target="../tags/tag603.xml"/><Relationship Id="rId11" Type="http://schemas.openxmlformats.org/officeDocument/2006/relationships/audio" Target="../media/media3.wav"/><Relationship Id="rId5" Type="http://schemas.openxmlformats.org/officeDocument/2006/relationships/tags" Target="../tags/tag602.xml"/><Relationship Id="rId15" Type="http://schemas.openxmlformats.org/officeDocument/2006/relationships/tags" Target="../tags/tag610.xml"/><Relationship Id="rId10" Type="http://schemas.microsoft.com/office/2007/relationships/media" Target="../media/media3.wav"/><Relationship Id="rId19" Type="http://schemas.openxmlformats.org/officeDocument/2006/relationships/image" Target="../media/image64.PNG"/><Relationship Id="rId4" Type="http://schemas.openxmlformats.org/officeDocument/2006/relationships/tags" Target="../tags/tag601.xml"/><Relationship Id="rId9" Type="http://schemas.openxmlformats.org/officeDocument/2006/relationships/tags" Target="../tags/tag606.xml"/><Relationship Id="rId14" Type="http://schemas.openxmlformats.org/officeDocument/2006/relationships/tags" Target="../tags/tag609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tags" Target="../tags/tag614.xml"/><Relationship Id="rId7" Type="http://schemas.openxmlformats.org/officeDocument/2006/relationships/image" Target="../media/image18.png"/><Relationship Id="rId2" Type="http://schemas.openxmlformats.org/officeDocument/2006/relationships/tags" Target="../tags/tag613.xml"/><Relationship Id="rId1" Type="http://schemas.openxmlformats.org/officeDocument/2006/relationships/tags" Target="../tags/tag612.xml"/><Relationship Id="rId6" Type="http://schemas.openxmlformats.org/officeDocument/2006/relationships/slideLayout" Target="../slideLayouts/slideLayout29.xml"/><Relationship Id="rId5" Type="http://schemas.openxmlformats.org/officeDocument/2006/relationships/tags" Target="../tags/tag616.xml"/><Relationship Id="rId10" Type="http://schemas.openxmlformats.org/officeDocument/2006/relationships/image" Target="../media/image67.png"/><Relationship Id="rId4" Type="http://schemas.openxmlformats.org/officeDocument/2006/relationships/tags" Target="../tags/tag615.xml"/><Relationship Id="rId9" Type="http://schemas.openxmlformats.org/officeDocument/2006/relationships/image" Target="../media/image22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tags" Target="../tags/tag622.xml"/><Relationship Id="rId13" Type="http://schemas.openxmlformats.org/officeDocument/2006/relationships/tags" Target="../tags/tag627.xml"/><Relationship Id="rId18" Type="http://schemas.openxmlformats.org/officeDocument/2006/relationships/image" Target="../media/image51.png"/><Relationship Id="rId3" Type="http://schemas.openxmlformats.org/officeDocument/2006/relationships/tags" Target="../tags/tag619.xml"/><Relationship Id="rId7" Type="http://schemas.openxmlformats.org/officeDocument/2006/relationships/audio" Target="../media/media4.mp3"/><Relationship Id="rId12" Type="http://schemas.openxmlformats.org/officeDocument/2006/relationships/tags" Target="../tags/tag626.xml"/><Relationship Id="rId17" Type="http://schemas.openxmlformats.org/officeDocument/2006/relationships/image" Target="../media/image68.gif"/><Relationship Id="rId2" Type="http://schemas.openxmlformats.org/officeDocument/2006/relationships/tags" Target="../tags/tag618.xml"/><Relationship Id="rId16" Type="http://schemas.openxmlformats.org/officeDocument/2006/relationships/image" Target="../media/image19.svg"/><Relationship Id="rId1" Type="http://schemas.openxmlformats.org/officeDocument/2006/relationships/tags" Target="../tags/tag617.xml"/><Relationship Id="rId6" Type="http://schemas.microsoft.com/office/2007/relationships/media" Target="../media/media4.mp3"/><Relationship Id="rId11" Type="http://schemas.openxmlformats.org/officeDocument/2006/relationships/tags" Target="../tags/tag625.xml"/><Relationship Id="rId5" Type="http://schemas.openxmlformats.org/officeDocument/2006/relationships/tags" Target="../tags/tag621.xml"/><Relationship Id="rId15" Type="http://schemas.openxmlformats.org/officeDocument/2006/relationships/image" Target="../media/image18.png"/><Relationship Id="rId10" Type="http://schemas.openxmlformats.org/officeDocument/2006/relationships/tags" Target="../tags/tag624.xml"/><Relationship Id="rId4" Type="http://schemas.openxmlformats.org/officeDocument/2006/relationships/tags" Target="../tags/tag620.xml"/><Relationship Id="rId9" Type="http://schemas.openxmlformats.org/officeDocument/2006/relationships/tags" Target="../tags/tag623.xml"/><Relationship Id="rId14" Type="http://schemas.openxmlformats.org/officeDocument/2006/relationships/slideLayout" Target="../slideLayouts/slideLayout29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tags" Target="../tags/tag635.xml"/><Relationship Id="rId13" Type="http://schemas.openxmlformats.org/officeDocument/2006/relationships/tags" Target="../tags/tag640.xml"/><Relationship Id="rId18" Type="http://schemas.openxmlformats.org/officeDocument/2006/relationships/image" Target="../media/image70.jpeg"/><Relationship Id="rId3" Type="http://schemas.openxmlformats.org/officeDocument/2006/relationships/tags" Target="../tags/tag630.xml"/><Relationship Id="rId21" Type="http://schemas.microsoft.com/office/2007/relationships/hdphoto" Target="../media/hdphoto1.wdp"/><Relationship Id="rId7" Type="http://schemas.openxmlformats.org/officeDocument/2006/relationships/tags" Target="../tags/tag634.xml"/><Relationship Id="rId12" Type="http://schemas.openxmlformats.org/officeDocument/2006/relationships/tags" Target="../tags/tag639.xml"/><Relationship Id="rId17" Type="http://schemas.openxmlformats.org/officeDocument/2006/relationships/image" Target="../media/image69.jpg"/><Relationship Id="rId2" Type="http://schemas.openxmlformats.org/officeDocument/2006/relationships/tags" Target="../tags/tag629.xml"/><Relationship Id="rId16" Type="http://schemas.openxmlformats.org/officeDocument/2006/relationships/image" Target="../media/image19.svg"/><Relationship Id="rId20" Type="http://schemas.openxmlformats.org/officeDocument/2006/relationships/image" Target="../media/image72.png"/><Relationship Id="rId1" Type="http://schemas.openxmlformats.org/officeDocument/2006/relationships/tags" Target="../tags/tag628.xml"/><Relationship Id="rId6" Type="http://schemas.openxmlformats.org/officeDocument/2006/relationships/tags" Target="../tags/tag633.xml"/><Relationship Id="rId11" Type="http://schemas.openxmlformats.org/officeDocument/2006/relationships/tags" Target="../tags/tag638.xml"/><Relationship Id="rId5" Type="http://schemas.openxmlformats.org/officeDocument/2006/relationships/tags" Target="../tags/tag632.xml"/><Relationship Id="rId15" Type="http://schemas.openxmlformats.org/officeDocument/2006/relationships/image" Target="../media/image18.png"/><Relationship Id="rId10" Type="http://schemas.openxmlformats.org/officeDocument/2006/relationships/tags" Target="../tags/tag637.xml"/><Relationship Id="rId19" Type="http://schemas.openxmlformats.org/officeDocument/2006/relationships/image" Target="../media/image71.jpg"/><Relationship Id="rId4" Type="http://schemas.openxmlformats.org/officeDocument/2006/relationships/tags" Target="../tags/tag631.xml"/><Relationship Id="rId9" Type="http://schemas.openxmlformats.org/officeDocument/2006/relationships/tags" Target="../tags/tag636.xml"/><Relationship Id="rId14" Type="http://schemas.openxmlformats.org/officeDocument/2006/relationships/slideLayout" Target="../slideLayouts/slideLayout29.xml"/><Relationship Id="rId22" Type="http://schemas.openxmlformats.org/officeDocument/2006/relationships/image" Target="../media/image73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tags" Target="../tags/tag648.xml"/><Relationship Id="rId13" Type="http://schemas.openxmlformats.org/officeDocument/2006/relationships/image" Target="../media/image43.png"/><Relationship Id="rId3" Type="http://schemas.openxmlformats.org/officeDocument/2006/relationships/tags" Target="../tags/tag643.xml"/><Relationship Id="rId7" Type="http://schemas.openxmlformats.org/officeDocument/2006/relationships/tags" Target="../tags/tag647.xml"/><Relationship Id="rId12" Type="http://schemas.openxmlformats.org/officeDocument/2006/relationships/image" Target="../media/image19.svg"/><Relationship Id="rId2" Type="http://schemas.openxmlformats.org/officeDocument/2006/relationships/tags" Target="../tags/tag642.xml"/><Relationship Id="rId1" Type="http://schemas.openxmlformats.org/officeDocument/2006/relationships/tags" Target="../tags/tag641.xml"/><Relationship Id="rId6" Type="http://schemas.openxmlformats.org/officeDocument/2006/relationships/tags" Target="../tags/tag646.xml"/><Relationship Id="rId11" Type="http://schemas.openxmlformats.org/officeDocument/2006/relationships/image" Target="../media/image18.png"/><Relationship Id="rId5" Type="http://schemas.openxmlformats.org/officeDocument/2006/relationships/tags" Target="../tags/tag645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644.xml"/><Relationship Id="rId9" Type="http://schemas.openxmlformats.org/officeDocument/2006/relationships/tags" Target="../tags/tag64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35.png"/><Relationship Id="rId3" Type="http://schemas.openxmlformats.org/officeDocument/2006/relationships/tags" Target="../tags/tag84.xml"/><Relationship Id="rId7" Type="http://schemas.openxmlformats.org/officeDocument/2006/relationships/tags" Target="../tags/tag88.xml"/><Relationship Id="rId12" Type="http://schemas.openxmlformats.org/officeDocument/2006/relationships/image" Target="../media/image34.png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6" Type="http://schemas.openxmlformats.org/officeDocument/2006/relationships/tags" Target="../tags/tag87.xml"/><Relationship Id="rId11" Type="http://schemas.openxmlformats.org/officeDocument/2006/relationships/image" Target="../media/image29.svg"/><Relationship Id="rId5" Type="http://schemas.openxmlformats.org/officeDocument/2006/relationships/tags" Target="../tags/tag86.xml"/><Relationship Id="rId10" Type="http://schemas.openxmlformats.org/officeDocument/2006/relationships/image" Target="../media/image15.png"/><Relationship Id="rId4" Type="http://schemas.openxmlformats.org/officeDocument/2006/relationships/tags" Target="../tags/tag85.xml"/><Relationship Id="rId9" Type="http://schemas.openxmlformats.org/officeDocument/2006/relationships/image" Target="../media/image5.jpe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tags" Target="../tags/tag657.xml"/><Relationship Id="rId13" Type="http://schemas.openxmlformats.org/officeDocument/2006/relationships/image" Target="../media/image3.emf"/><Relationship Id="rId3" Type="http://schemas.openxmlformats.org/officeDocument/2006/relationships/tags" Target="../tags/tag652.xml"/><Relationship Id="rId7" Type="http://schemas.openxmlformats.org/officeDocument/2006/relationships/tags" Target="../tags/tag656.xml"/><Relationship Id="rId12" Type="http://schemas.openxmlformats.org/officeDocument/2006/relationships/oleObject" Target="../embeddings/oleObject2.bin"/><Relationship Id="rId2" Type="http://schemas.openxmlformats.org/officeDocument/2006/relationships/tags" Target="../tags/tag651.xml"/><Relationship Id="rId16" Type="http://schemas.openxmlformats.org/officeDocument/2006/relationships/image" Target="../media/image74.png"/><Relationship Id="rId1" Type="http://schemas.openxmlformats.org/officeDocument/2006/relationships/tags" Target="../tags/tag650.xml"/><Relationship Id="rId6" Type="http://schemas.openxmlformats.org/officeDocument/2006/relationships/tags" Target="../tags/tag655.xml"/><Relationship Id="rId11" Type="http://schemas.openxmlformats.org/officeDocument/2006/relationships/notesSlide" Target="../notesSlides/notesSlide1.xml"/><Relationship Id="rId5" Type="http://schemas.openxmlformats.org/officeDocument/2006/relationships/tags" Target="../tags/tag654.xml"/><Relationship Id="rId15" Type="http://schemas.openxmlformats.org/officeDocument/2006/relationships/hyperlink" Target="https://forms.gle/MPZzCzLAsK9AdG8x7" TargetMode="External"/><Relationship Id="rId10" Type="http://schemas.openxmlformats.org/officeDocument/2006/relationships/slideLayout" Target="../slideLayouts/slideLayout45.xml"/><Relationship Id="rId4" Type="http://schemas.openxmlformats.org/officeDocument/2006/relationships/tags" Target="../tags/tag653.xml"/><Relationship Id="rId9" Type="http://schemas.openxmlformats.org/officeDocument/2006/relationships/tags" Target="../tags/tag658.xml"/><Relationship Id="rId14" Type="http://schemas.openxmlformats.org/officeDocument/2006/relationships/hyperlink" Target="https://docs.google.com/forms/d/e/1FAIpQLSeGbEh4eCfj0ri_aqOht0VG2q1xZDER-dmv6wFZwOP759wbuA/formResponse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91.xml"/><Relationship Id="rId7" Type="http://schemas.openxmlformats.org/officeDocument/2006/relationships/image" Target="../media/image5.jpeg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9.svg"/><Relationship Id="rId5" Type="http://schemas.openxmlformats.org/officeDocument/2006/relationships/tags" Target="../tags/tag93.xml"/><Relationship Id="rId10" Type="http://schemas.openxmlformats.org/officeDocument/2006/relationships/image" Target="../media/image8.png"/><Relationship Id="rId4" Type="http://schemas.openxmlformats.org/officeDocument/2006/relationships/tags" Target="../tags/tag92.xml"/><Relationship Id="rId9" Type="http://schemas.openxmlformats.org/officeDocument/2006/relationships/image" Target="../media/image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101.xml"/><Relationship Id="rId3" Type="http://schemas.openxmlformats.org/officeDocument/2006/relationships/tags" Target="../tags/tag96.xml"/><Relationship Id="rId7" Type="http://schemas.openxmlformats.org/officeDocument/2006/relationships/tags" Target="../tags/tag100.xml"/><Relationship Id="rId12" Type="http://schemas.openxmlformats.org/officeDocument/2006/relationships/image" Target="../media/image29.svg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tags" Target="../tags/tag99.xml"/><Relationship Id="rId11" Type="http://schemas.openxmlformats.org/officeDocument/2006/relationships/image" Target="../media/image15.png"/><Relationship Id="rId5" Type="http://schemas.openxmlformats.org/officeDocument/2006/relationships/tags" Target="../tags/tag98.xml"/><Relationship Id="rId10" Type="http://schemas.openxmlformats.org/officeDocument/2006/relationships/image" Target="../media/image5.jpeg"/><Relationship Id="rId4" Type="http://schemas.openxmlformats.org/officeDocument/2006/relationships/tags" Target="../tags/tag97.xml"/><Relationship Id="rId9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E48B176-737A-9792-E08B-7DC87159D4F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Freeform 9"/>
          <p:cNvSpPr/>
          <p:nvPr>
            <p:custDataLst>
              <p:tags r:id="rId2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/>
          <p:cNvSpPr/>
          <p:nvPr>
            <p:custDataLst>
              <p:tags r:id="rId3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Freeform 7">
            <a:extLst>
              <a:ext uri="{FF2B5EF4-FFF2-40B4-BE49-F238E27FC236}">
                <a16:creationId xmlns:a16="http://schemas.microsoft.com/office/drawing/2014/main" id="{212C47DE-24FE-3D2A-2BF4-CF85C52978E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0437500" y="2237707"/>
            <a:ext cx="2232407" cy="2382389"/>
          </a:xfrm>
          <a:custGeom>
            <a:avLst/>
            <a:gdLst/>
            <a:ahLst/>
            <a:cxnLst/>
            <a:rect l="l" t="t" r="r" b="b"/>
            <a:pathLst>
              <a:path w="1446572" h="1650653">
                <a:moveTo>
                  <a:pt x="0" y="0"/>
                </a:moveTo>
                <a:lnTo>
                  <a:pt x="1446572" y="0"/>
                </a:lnTo>
                <a:lnTo>
                  <a:pt x="1446572" y="1650653"/>
                </a:lnTo>
                <a:lnTo>
                  <a:pt x="0" y="165065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B6C207-E5D2-BF11-2359-9226E7D84084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200401" y="4086296"/>
            <a:ext cx="6963158" cy="1030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14445">
              <a:lnSpc>
                <a:spcPts val="7869"/>
              </a:lnSpc>
              <a:defRPr/>
            </a:pPr>
            <a:r>
              <a:rPr lang="en-US" sz="8001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Français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10F4B7C3-30C1-1BB2-02D4-6F424706D30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0174729" y="2943079"/>
            <a:ext cx="2757950" cy="605935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5139"/>
              </a:lnSpc>
              <a:defRPr/>
            </a:pPr>
            <a:r>
              <a:rPr lang="en-US" sz="4001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Niveau</a:t>
            </a:r>
            <a:r>
              <a:rPr lang="en-US" sz="36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</a:t>
            </a:r>
            <a:r>
              <a:rPr lang="en-US" sz="32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  </a:t>
            </a:r>
            <a:r>
              <a:rPr lang="en-US" sz="30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</a:t>
            </a:r>
            <a:r>
              <a:rPr lang="en-US" sz="33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       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4E4B761-C372-0F2B-E9CC-0DF7A0D44B70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0867902" y="3516626"/>
            <a:ext cx="1371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45">
              <a:defRPr/>
            </a:pPr>
            <a:r>
              <a:rPr lang="en-US" sz="6000" b="1" dirty="0">
                <a:solidFill>
                  <a:srgbClr val="FCBF18"/>
                </a:solidFill>
                <a:latin typeface="Dosis Bold"/>
              </a:rPr>
              <a:t>1 </a:t>
            </a:r>
            <a:endParaRPr lang="fr-MA" sz="6000" b="1" dirty="0">
              <a:solidFill>
                <a:srgbClr val="FCBF18"/>
              </a:solidFill>
              <a:latin typeface="Dosis" pitchFamily="2" charset="0"/>
            </a:endParaRPr>
          </a:p>
        </p:txBody>
      </p:sp>
      <p:pic>
        <p:nvPicPr>
          <p:cNvPr id="8" name="Picture 2" descr="الصفحة الرئيسية">
            <a:extLst>
              <a:ext uri="{FF2B5EF4-FFF2-40B4-BE49-F238E27FC236}">
                <a16:creationId xmlns:a16="http://schemas.microsoft.com/office/drawing/2014/main" id="{C974ACDD-10FD-D838-8D0D-6B5470FEED51}"/>
              </a:ext>
            </a:extLst>
          </p:cNvPr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623" y="753919"/>
            <a:ext cx="6963158" cy="1055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411D2F2D-4AAE-4EEF-B851-D408755FBC0C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3771711" y="7148621"/>
            <a:ext cx="6172578" cy="966680"/>
          </a:xfrm>
          <a:prstGeom prst="roundRect">
            <a:avLst>
              <a:gd name="adj" fmla="val 32324"/>
            </a:avLst>
          </a:prstGeom>
          <a:solidFill>
            <a:srgbClr val="215968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D13C3FE6-2C2A-82BC-D09A-A78C99C5328D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3771711" y="7328993"/>
            <a:ext cx="6172578" cy="6059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5139"/>
              </a:lnSpc>
              <a:defRPr/>
            </a:pPr>
            <a:r>
              <a:rPr lang="en-US" sz="4001" dirty="0" err="1">
                <a:solidFill>
                  <a:prstClr val="white"/>
                </a:solidFill>
                <a:latin typeface="Dosis Bold"/>
              </a:rPr>
              <a:t>Semaine</a:t>
            </a:r>
            <a:r>
              <a:rPr lang="en-US" sz="4001" dirty="0">
                <a:solidFill>
                  <a:prstClr val="white"/>
                </a:solidFill>
                <a:latin typeface="Dosis Bold"/>
              </a:rPr>
              <a:t> 3 - Séance 1</a:t>
            </a:r>
          </a:p>
        </p:txBody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id="{A3E8B26A-E360-4F3F-FCFA-79DC61061806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2599772" y="5354312"/>
            <a:ext cx="8164415" cy="893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45">
              <a:lnSpc>
                <a:spcPts val="7869"/>
              </a:lnSpc>
              <a:defRPr/>
            </a:pPr>
            <a:r>
              <a:rPr lang="en-US" sz="4400" b="1" dirty="0" err="1">
                <a:solidFill>
                  <a:srgbClr val="F79646">
                    <a:lumMod val="75000"/>
                  </a:srgbClr>
                </a:solidFill>
                <a:latin typeface="Dosis" pitchFamily="2" charset="0"/>
                <a:cs typeface="DokChampa" panose="020B0604020202020204" pitchFamily="34" charset="-34"/>
              </a:rPr>
              <a:t>Période</a:t>
            </a:r>
            <a:r>
              <a:rPr lang="en-US" sz="4400" b="1" dirty="0">
                <a:solidFill>
                  <a:srgbClr val="F79646">
                    <a:lumMod val="75000"/>
                  </a:srgbClr>
                </a:solidFill>
                <a:latin typeface="Dosis" pitchFamily="2" charset="0"/>
                <a:cs typeface="DokChampa" panose="020B0604020202020204" pitchFamily="34" charset="-34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5861699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E48B176-737A-9792-E08B-7DC87159D4F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/>
          <p:cNvSpPr txBox="1"/>
          <p:nvPr>
            <p:custDataLst>
              <p:tags r:id="rId2"/>
            </p:custDataLst>
          </p:nvPr>
        </p:nvSpPr>
        <p:spPr>
          <a:xfrm>
            <a:off x="641110" y="4460417"/>
            <a:ext cx="12769469" cy="985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0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     Programme de la période 2</a:t>
            </a:r>
            <a:endParaRPr lang="ar-MA" sz="60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/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/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C1086E2-7A06-62F6-C796-804478648CE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28892481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2AB2B-E08D-FD95-174D-B5C493127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62C3D07-5313-E483-D4BA-5D8B351EF0E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762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F8835C2D-3F07-748D-8E88-CE32FBAC10A4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-26983"/>
            <a:ext cx="12954000" cy="9771484"/>
            <a:chOff x="0" y="-47625"/>
            <a:chExt cx="3895412" cy="26028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5959232-B229-B6AC-ADE5-27BA78E7320C}"/>
                </a:ext>
              </a:extLst>
            </p:cNvPr>
            <p:cNvSpPr/>
            <p:nvPr/>
          </p:nvSpPr>
          <p:spPr>
            <a:xfrm>
              <a:off x="0" y="190027"/>
              <a:ext cx="3895412" cy="2365148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BD7FB049-5BEA-0DDC-E3DE-2C34D32F9155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54FA5C11-2166-6EFA-09E1-A9E569F1D7B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061989" y="315096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9F867EC-A436-557F-BE85-94A4D139101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9067236" y="181198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ECC94E17-0C62-CC81-3A06-A8B33AC9655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09538" y="1114306"/>
            <a:ext cx="129540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spcAft>
                <a:spcPts val="1800"/>
              </a:spcAft>
              <a:defRPr/>
            </a:pPr>
            <a:r>
              <a:rPr lang="fr-FR" sz="3600" b="1" dirty="0">
                <a:solidFill>
                  <a:srgbClr val="106585"/>
                </a:solidFill>
                <a:latin typeface="Dosis" pitchFamily="2" charset="0"/>
              </a:rPr>
              <a:t>Attendus de la période 2 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231ED9A6-5C3B-580D-7650-184F1CB14D9B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671806" y="8571776"/>
            <a:ext cx="13897946" cy="4750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85835">
              <a:lnSpc>
                <a:spcPts val="4199"/>
              </a:lnSpc>
              <a:defRPr/>
            </a:pP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CO: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Compréhension Orale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PO: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Production Orale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LF: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Lecture-Fluence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PE: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Production Ecrite 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OL: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Outils de Langue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2D56A02-822C-0F86-577A-60DB46E4E2B3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992208" y="1980926"/>
            <a:ext cx="9731583" cy="632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5292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2AB2B-E08D-FD95-174D-B5C493127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62C3D07-5313-E483-D4BA-5D8B351EF0E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259080"/>
            <a:ext cx="13716000" cy="1054608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F8835C2D-3F07-748D-8E88-CE32FBAC10A4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151812"/>
            <a:ext cx="12954000" cy="9592689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5959232-B229-B6AC-ADE5-27BA78E7320C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BD7FB049-5BEA-0DDC-E3DE-2C34D32F9155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54FA5C11-2166-6EFA-09E1-A9E569F1D7B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09539" y="-25908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9F867EC-A436-557F-BE85-94A4D139101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9067236" y="-294369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A1C5B658-B5A3-9509-A0B7-C410DEE8338C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083926" y="3351362"/>
            <a:ext cx="7902872" cy="4651620"/>
          </a:xfrm>
          <a:prstGeom prst="roundRect">
            <a:avLst>
              <a:gd name="adj" fmla="val 9885"/>
            </a:avLst>
          </a:prstGeom>
          <a:solidFill>
            <a:srgbClr val="FFFFCC"/>
          </a:solidFill>
          <a:ln>
            <a:solidFill>
              <a:schemeClr val="bg1">
                <a:lumMod val="65000"/>
              </a:schemeClr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67B8B06D-75C4-F895-FF45-3E9EBF1A2B95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3974221" y="4389093"/>
            <a:ext cx="6051113" cy="158766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1  :   C’est quoi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2 :  Est-ce que tu as…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accent6">
                    <a:lumMod val="75000"/>
                  </a:schemeClr>
                </a:solidFill>
                <a:latin typeface="Dosis" pitchFamily="2" charset="0"/>
              </a:rPr>
              <a:t>Semaine 3 :   </a:t>
            </a:r>
            <a:r>
              <a:rPr lang="fr-FR" sz="2400" b="1" dirty="0">
                <a:solidFill>
                  <a:schemeClr val="accent1"/>
                </a:solidFill>
                <a:latin typeface="Dosis" pitchFamily="2" charset="0"/>
              </a:rPr>
              <a:t>Il y a quoi dans… ?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64B3988-DB73-5A36-57CC-8242BB4DDEDA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3915225" y="6031316"/>
            <a:ext cx="6051114" cy="1527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4 :  C’est quel jour, aujourd’hui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5 :  Tu fais quoi en classe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6 :  Révision et évaluation 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3B8EEA35-906C-F5B1-42FC-BFFBD1ED65A9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509538" y="1609842"/>
            <a:ext cx="12954000" cy="12599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spcAft>
                <a:spcPts val="1800"/>
              </a:spcAft>
              <a:defRPr/>
            </a:pPr>
            <a:r>
              <a:rPr lang="fr-FR" sz="3300" b="1" dirty="0">
                <a:solidFill>
                  <a:srgbClr val="106585"/>
                </a:solidFill>
                <a:latin typeface="Dosis" pitchFamily="2" charset="0"/>
              </a:rPr>
              <a:t>Programmation thématique de la période 2 </a:t>
            </a:r>
          </a:p>
          <a:p>
            <a:pPr algn="ctr" defTabSz="685835">
              <a:lnSpc>
                <a:spcPts val="4199"/>
              </a:lnSpc>
              <a:defRPr/>
            </a:pPr>
            <a:r>
              <a:rPr lang="fr-FR" sz="3000" b="1" dirty="0">
                <a:solidFill>
                  <a:schemeClr val="accent1"/>
                </a:solidFill>
                <a:latin typeface="Dosis" pitchFamily="2" charset="0"/>
              </a:rPr>
              <a:t>Thème : « Ma classe »</a:t>
            </a: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40D96284-86EB-E4B0-178E-351340DA94F7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575748" y="3582463"/>
            <a:ext cx="12954000" cy="4818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b="1" dirty="0">
                <a:solidFill>
                  <a:schemeClr val="accent1"/>
                </a:solidFill>
                <a:latin typeface="Dosis" pitchFamily="2" charset="0"/>
              </a:rPr>
              <a:t>Sous-thèmes : </a:t>
            </a:r>
          </a:p>
        </p:txBody>
      </p:sp>
    </p:spTree>
    <p:extLst>
      <p:ext uri="{BB962C8B-B14F-4D97-AF65-F5344CB8AC3E}">
        <p14:creationId xmlns:p14="http://schemas.microsoft.com/office/powerpoint/2010/main" val="19262201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3356E9-2DD3-2CAF-FE5E-788FEF4BFF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5CA1DC7-0F89-BB7D-4856-C9A04512711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641A55F0-50AB-8A73-84FB-C8B71F70147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73266" y="4159577"/>
            <a:ext cx="12769469" cy="9791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6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Programme de la semaine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75D01213-5235-E4EE-5DDD-00C1129E940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037C1E40-66EF-1C75-CFA0-1BF7F13110DE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23C687E-9055-5979-2EEC-7B7FBE1E5CF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16532388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D26EA7-462D-C43A-9F07-ED4E12358D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54917E2-7B11-EB88-0AF5-5F10224C35E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1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0591482F-C33D-2BF2-A6E4-D76C48BF1DE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779174"/>
            <a:ext cx="12954000" cy="889137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B13234C7-1B92-8C5D-0939-3A437A86C193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ctr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D2ACC2D9-6F4B-148B-BA4E-64A92990B16A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9802089F-EB4B-1103-F7FA-08E30DBF0C1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1221" y="215597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A9F1370A-3C49-0AA2-BC0F-7ECBE758889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81000" y="1202789"/>
            <a:ext cx="12954000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Organisation de la semaine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A6FBDA94-9A55-AA4A-70CC-B30F4794DF16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868946" y="2660253"/>
            <a:ext cx="5405315" cy="1829709"/>
          </a:xfrm>
          <a:prstGeom prst="roundRect">
            <a:avLst/>
          </a:prstGeom>
          <a:solidFill>
            <a:srgbClr val="FDEADA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srgbClr val="106584"/>
              </a:solidFill>
              <a:latin typeface="Calibri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157D1591-2A7A-F913-EF24-F44780F10E4E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867272" y="2281627"/>
            <a:ext cx="2088249" cy="538610"/>
          </a:xfrm>
          <a:prstGeom prst="roundRect">
            <a:avLst>
              <a:gd name="adj" fmla="val 32324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5958A974-6352-CF26-B135-C4EBE8F331CA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9307" y="2356206"/>
            <a:ext cx="2076215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1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CF6F5EDA-2010-DE82-6861-37413D6195E6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027076" y="2935540"/>
            <a:ext cx="5016537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rgbClr val="106584"/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rgbClr val="106584"/>
                </a:solidFill>
                <a:latin typeface="Dosis" pitchFamily="2" charset="0"/>
              </a:rPr>
              <a:t>Vocabulaire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rgbClr val="106584"/>
                </a:solidFill>
                <a:latin typeface="Dosis" pitchFamily="2" charset="0"/>
              </a:rPr>
              <a:t>Écoute active du dialogue</a:t>
            </a:r>
            <a:endParaRPr lang="fr-FR" sz="2100" b="1" dirty="0">
              <a:solidFill>
                <a:srgbClr val="106584"/>
              </a:solidFill>
              <a:latin typeface="Dosis" pitchFamily="2" charset="0"/>
            </a:endParaRP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5E2D54C8-A8D0-C0DF-587F-8E92B28B7783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879308" y="5154814"/>
            <a:ext cx="5398229" cy="1549301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94367586-0F7C-1D58-72E0-A907A2E2204E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879306" y="4835299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C8D8F739-8705-558E-14F2-0F607342DC94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879307" y="4907267"/>
            <a:ext cx="2076215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2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CB3056E3-C8B9-F253-13FB-F0E94E45DF48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1027076" y="5329862"/>
            <a:ext cx="5138603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Acte de parole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Lecture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EF6A7BB9-02C4-E499-7C22-CA0AA5E0338E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879307" y="7428083"/>
            <a:ext cx="5421092" cy="1549301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E7088AB2-F340-6AC3-995E-379617155FD6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867270" y="7095290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7" name="TextBox 10">
            <a:extLst>
              <a:ext uri="{FF2B5EF4-FFF2-40B4-BE49-F238E27FC236}">
                <a16:creationId xmlns:a16="http://schemas.microsoft.com/office/drawing/2014/main" id="{E2A56A2D-497F-BE0F-2034-E12FBD7B19DB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198516" y="7578776"/>
            <a:ext cx="4462598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Acte de parole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MA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Écriture</a:t>
            </a: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6C494A8F-181A-DF4D-982C-B5CD87D0C1B3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7118982" y="2660253"/>
            <a:ext cx="5521239" cy="1829709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4D02EE39-3D3F-9C7E-7746-40970F43C904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7118982" y="2281627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0" name="TextBox 10">
            <a:extLst>
              <a:ext uri="{FF2B5EF4-FFF2-40B4-BE49-F238E27FC236}">
                <a16:creationId xmlns:a16="http://schemas.microsoft.com/office/drawing/2014/main" id="{17921F4B-54C5-AAF9-9E82-E046EB86A5C1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7118982" y="2357007"/>
            <a:ext cx="2088249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4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1" name="TextBox 10">
            <a:extLst>
              <a:ext uri="{FF2B5EF4-FFF2-40B4-BE49-F238E27FC236}">
                <a16:creationId xmlns:a16="http://schemas.microsoft.com/office/drawing/2014/main" id="{817AEF75-A9F9-AF27-32AF-70479EF7BFBF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7322351" y="2959118"/>
            <a:ext cx="5054430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Acte de parole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Lecture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10D6DB2F-D74E-757C-5150-9C07C41D1654}"/>
              </a:ext>
            </a:extLst>
          </p:cNvPr>
          <p:cNvSpPr/>
          <p:nvPr>
            <p:custDataLst>
              <p:tags r:id="rId20"/>
            </p:custDataLst>
          </p:nvPr>
        </p:nvSpPr>
        <p:spPr>
          <a:xfrm>
            <a:off x="7164437" y="5154814"/>
            <a:ext cx="5521239" cy="1549301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B42C1C5E-E1D5-BCEE-2E40-496805D8A2FC}"/>
              </a:ext>
            </a:extLst>
          </p:cNvPr>
          <p:cNvSpPr/>
          <p:nvPr>
            <p:custDataLst>
              <p:tags r:id="rId21"/>
            </p:custDataLst>
          </p:nvPr>
        </p:nvSpPr>
        <p:spPr>
          <a:xfrm>
            <a:off x="7118982" y="4835299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4" name="TextBox 10">
            <a:extLst>
              <a:ext uri="{FF2B5EF4-FFF2-40B4-BE49-F238E27FC236}">
                <a16:creationId xmlns:a16="http://schemas.microsoft.com/office/drawing/2014/main" id="{B1661B79-F159-C036-4A43-4881CC26DF20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7118982" y="4907267"/>
            <a:ext cx="2088249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5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5" name="TextBox 10">
            <a:extLst>
              <a:ext uri="{FF2B5EF4-FFF2-40B4-BE49-F238E27FC236}">
                <a16:creationId xmlns:a16="http://schemas.microsoft.com/office/drawing/2014/main" id="{0BE592F4-404B-9350-A1A3-1943A53CEB8F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7382420" y="5333666"/>
            <a:ext cx="4994361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Appropriation de l'acte de parole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Écriture</a:t>
            </a:r>
            <a:endParaRPr lang="fr-MA" sz="24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49A775F8-78C6-3BB4-2D21-01DE5AF2AD5B}"/>
              </a:ext>
            </a:extLst>
          </p:cNvPr>
          <p:cNvSpPr/>
          <p:nvPr>
            <p:custDataLst>
              <p:tags r:id="rId24"/>
            </p:custDataLst>
          </p:nvPr>
        </p:nvSpPr>
        <p:spPr>
          <a:xfrm>
            <a:off x="7164437" y="7428082"/>
            <a:ext cx="5521239" cy="1549301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Rectangle : coins arrondis 36">
            <a:extLst>
              <a:ext uri="{FF2B5EF4-FFF2-40B4-BE49-F238E27FC236}">
                <a16:creationId xmlns:a16="http://schemas.microsoft.com/office/drawing/2014/main" id="{589764F6-37CA-963E-2EED-E12AD8468618}"/>
              </a:ext>
            </a:extLst>
          </p:cNvPr>
          <p:cNvSpPr/>
          <p:nvPr>
            <p:custDataLst>
              <p:tags r:id="rId25"/>
            </p:custDataLst>
          </p:nvPr>
        </p:nvSpPr>
        <p:spPr>
          <a:xfrm>
            <a:off x="7118982" y="7095290"/>
            <a:ext cx="2088249" cy="538610"/>
          </a:xfrm>
          <a:prstGeom prst="roundRect">
            <a:avLst>
              <a:gd name="adj" fmla="val 32324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8" name="TextBox 10">
            <a:extLst>
              <a:ext uri="{FF2B5EF4-FFF2-40B4-BE49-F238E27FC236}">
                <a16:creationId xmlns:a16="http://schemas.microsoft.com/office/drawing/2014/main" id="{361575BF-65D0-716D-E24F-6310280C6CF2}"/>
              </a:ext>
            </a:extLst>
          </p:cNvPr>
          <p:cNvSpPr txBox="1"/>
          <p:nvPr>
            <p:custDataLst>
              <p:tags r:id="rId26"/>
            </p:custDataLst>
          </p:nvPr>
        </p:nvSpPr>
        <p:spPr>
          <a:xfrm>
            <a:off x="7118982" y="7157231"/>
            <a:ext cx="2088249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6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9" name="TextBox 10">
            <a:extLst>
              <a:ext uri="{FF2B5EF4-FFF2-40B4-BE49-F238E27FC236}">
                <a16:creationId xmlns:a16="http://schemas.microsoft.com/office/drawing/2014/main" id="{E1162664-CD36-5CA8-4EBB-D33ACFA7041E}"/>
              </a:ext>
            </a:extLst>
          </p:cNvPr>
          <p:cNvSpPr txBox="1"/>
          <p:nvPr>
            <p:custDataLst>
              <p:tags r:id="rId27"/>
            </p:custDataLst>
          </p:nvPr>
        </p:nvSpPr>
        <p:spPr>
          <a:xfrm>
            <a:off x="7382420" y="8021069"/>
            <a:ext cx="4616907" cy="395853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Révision de la semaine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7CCAA73-75BC-153F-62F2-C117C5FF911F}"/>
              </a:ext>
            </a:extLst>
          </p:cNvPr>
          <p:cNvSpPr txBox="1"/>
          <p:nvPr>
            <p:custDataLst>
              <p:tags r:id="rId28"/>
            </p:custDataLst>
          </p:nvPr>
        </p:nvSpPr>
        <p:spPr>
          <a:xfrm>
            <a:off x="8794004" y="103890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6F5DDA-3373-F94C-6266-5693F1D011A1}"/>
              </a:ext>
            </a:extLst>
          </p:cNvPr>
          <p:cNvSpPr txBox="1"/>
          <p:nvPr>
            <p:custDataLst>
              <p:tags r:id="rId29"/>
            </p:custDataLst>
          </p:nvPr>
        </p:nvSpPr>
        <p:spPr>
          <a:xfrm>
            <a:off x="879306" y="7182768"/>
            <a:ext cx="2076213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3026"/>
              </a:lnSpc>
              <a:defRPr/>
            </a:pPr>
            <a:r>
              <a:rPr lang="en-US" sz="2801" dirty="0">
                <a:solidFill>
                  <a:srgbClr val="8DC63F"/>
                </a:solidFill>
                <a:latin typeface="Dosis" pitchFamily="2" charset="0"/>
              </a:rPr>
              <a:t>   </a:t>
            </a: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3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5051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C2D792-9661-6DE2-F93A-CE24F24712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B37AE72-DC16-3C78-995C-4740D41AEB3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1896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4291967E-5785-70E4-C0C7-61B2213E227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758002"/>
            <a:ext cx="12954000" cy="8875604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5846EB5E-0791-9E8A-8414-9D2BA4FB24EE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54538ACF-B9E6-7444-3F8C-7FA6C4BFC867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32F5C805-999C-9E73-E861-0A7A6376180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45454" y="246774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0DA22D1-6F2D-80F8-E798-214474E162B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8950689" y="109221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BE74FF86-0289-553A-32AE-8779741EB24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81001" y="1631585"/>
            <a:ext cx="12954000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Contenus de la semaine 3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E2742FA-FC82-4B13-5DA2-4733DA9A7D3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970222" y="2954889"/>
            <a:ext cx="3795089" cy="5349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DD2706B-5186-17D0-E439-1AC0E8EABC4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8950689" y="2950043"/>
            <a:ext cx="3787468" cy="5349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BE9A26F7-DF69-EBB3-AD41-D3571A65E5EA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4964266" y="2950043"/>
            <a:ext cx="3787468" cy="53420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752267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064483-EBED-AFC3-42E7-5B7C51F320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CFE0239B-D923-8B2C-30A6-614C7B99098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54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558391A5-78BE-3019-8AFF-6B37DCA6C38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266941" y="2474553"/>
            <a:ext cx="9363209" cy="56784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1.  Rituel: </a:t>
            </a:r>
          </a:p>
          <a:p>
            <a:pPr defTabSz="914445">
              <a:lnSpc>
                <a:spcPct val="150000"/>
              </a:lnSpc>
              <a:spcAft>
                <a:spcPts val="900"/>
              </a:spcAft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Révision des syllabes.</a:t>
            </a:r>
          </a:p>
          <a:p>
            <a:pPr defTabSz="914445">
              <a:lnSpc>
                <a:spcPct val="150000"/>
              </a:lnSpc>
              <a:spcAft>
                <a:spcPts val="900"/>
              </a:spcAft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 </a:t>
            </a: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2. Vocabulaire 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Ouvrir – fermer – entrer – sortir – courir – marcher – donner – prendre.  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3. Écoute active du dialogue</a:t>
            </a:r>
            <a:endParaRPr lang="fr-FR" sz="4200" b="1" dirty="0">
              <a:solidFill>
                <a:schemeClr val="bg1">
                  <a:lumMod val="65000"/>
                </a:schemeClr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Il y a quoi dans… ?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Dans … , il y a … .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AC814555-9B2E-7EEA-2022-DADBF62D63D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76AA2F05-5E5A-A966-E62E-14E3DE5DD47E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0ED06D3-C6F5-6B1F-790C-9D323CD5D90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29082" y="2643188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DFFE1A9C-85C8-638B-99FB-BDBD5944D865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-1" y="703696"/>
            <a:ext cx="13716001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endParaRPr lang="fr-FR" sz="60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5">
              <a:lnSpc>
                <a:spcPts val="4199"/>
              </a:lnSpc>
              <a:defRPr/>
            </a:pPr>
            <a:r>
              <a:rPr lang="fr-FR" sz="6000" b="1" dirty="0">
                <a:solidFill>
                  <a:srgbClr val="215968"/>
                </a:solidFill>
                <a:latin typeface="Dosis" pitchFamily="2" charset="0"/>
              </a:rPr>
              <a:t>Séance 1</a:t>
            </a:r>
          </a:p>
        </p:txBody>
      </p:sp>
    </p:spTree>
    <p:extLst>
      <p:ext uri="{BB962C8B-B14F-4D97-AF65-F5344CB8AC3E}">
        <p14:creationId xmlns:p14="http://schemas.microsoft.com/office/powerpoint/2010/main" val="3479873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-1005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just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just" defTabSz="685800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4625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4971621" y="2167870"/>
            <a:ext cx="5029200" cy="497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relia"/>
                <a:ea typeface="+mn-ea"/>
                <a:cs typeface="+mn-cs"/>
              </a:rPr>
              <a:t>Objectif des rituels</a:t>
            </a: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C1D261BA-3ABE-2DE1-E789-F4046D0C832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10800000" flipH="1">
            <a:off x="1381346" y="3736257"/>
            <a:ext cx="11115454" cy="3304116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395C32B6-3F71-2033-BA88-FCA970C59DCF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615091" y="3825285"/>
            <a:ext cx="706508" cy="3166298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109199" t="-6937" r="-896458" b="-8293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686236" y="441300"/>
            <a:ext cx="6643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444E5172-1FEC-C726-0EF2-92DE9D6F9BD3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857500" y="4809538"/>
            <a:ext cx="5522127" cy="425648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 des </a:t>
            </a:r>
            <a:r>
              <a:rPr lang="fr-FR" sz="28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syllabes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.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6CF2F32-CD60-B83B-E47B-2BBFF6B8E015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755970" y="4742635"/>
            <a:ext cx="504425" cy="54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3791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82BF15-BB8E-989A-E985-B85960309E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EF208EB-CBC0-D417-8786-FCDD4B590EA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F09CB912-DCEA-98D8-0632-D26B86380239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71B6C95-808C-274D-88CD-53626543F258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C6AC0830-E62D-97D2-A32A-6FDEE5945A34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469B0D59-FCFA-73A1-A5F7-BB29DECD18D2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5BBD8E0A-9302-BA3F-35EF-51D7975A006A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E013A098-CA5F-A92B-10C3-E6DD7614B986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6D0B8788-CC1A-A112-6526-1B40637EC622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DEA6562E-F05C-00F7-13C2-2F5E359BE3F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41786" y="779888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9926730-19A1-3596-B730-AE339E499EB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74975" y="687484"/>
            <a:ext cx="12076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Bonjour les enfants. Nous allons commencer une nouvelle leçon de français.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E388BA8-E9EE-DE41-DCA3-773498CEA85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059771" y="2695098"/>
            <a:ext cx="7596461" cy="623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4466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C6645B-3940-A0D3-D68D-66E32F0269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8">
            <a:extLst>
              <a:ext uri="{FF2B5EF4-FFF2-40B4-BE49-F238E27FC236}">
                <a16:creationId xmlns:a16="http://schemas.microsoft.com/office/drawing/2014/main" id="{44EAEBCF-3EE1-818F-6B6D-4B7D398ECD0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32815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E658A6F-0765-7A54-7C65-B6FC69C52E4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236335" y="744686"/>
            <a:ext cx="1580024" cy="976335"/>
          </a:xfrm>
          <a:prstGeom prst="roundRect">
            <a:avLst>
              <a:gd name="adj" fmla="val 31362"/>
            </a:avLst>
          </a:prstGeom>
        </p:spPr>
      </p:pic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218B1A0A-696F-0520-A35A-72029FBE7A9B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32D864C5-DAF0-4655-89C2-53AF9BCE465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511060" y="742819"/>
            <a:ext cx="10115550" cy="445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l" defTabSz="685834" rtl="0" eaLnBrk="1" fontAlgn="auto" latinLnBrk="0" hangingPunct="1">
              <a:lnSpc>
                <a:spcPts val="301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Qui veut passer au tableau pour lire les syllabes ?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6F0B280-1108-6CFC-E5BD-6B5150B7515C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71475" y="4701570"/>
            <a:ext cx="12973049" cy="32879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  <a:defRPr/>
            </a:pPr>
            <a:r>
              <a:rPr lang="fr-MA" sz="7200" b="1" dirty="0">
                <a:solidFill>
                  <a:srgbClr val="106584"/>
                </a:solidFill>
                <a:latin typeface="KG Primary Penmanship 2" panose="020B0604020202020204" charset="0"/>
              </a:rPr>
              <a:t>La   Mi   </a:t>
            </a:r>
            <a:r>
              <a:rPr lang="fr-MA" sz="7200" b="1" dirty="0" err="1">
                <a:solidFill>
                  <a:srgbClr val="106584"/>
                </a:solidFill>
                <a:latin typeface="KG Primary Penmanship 2" panose="020B0604020202020204" charset="0"/>
              </a:rPr>
              <a:t>ul</a:t>
            </a:r>
            <a:r>
              <a:rPr lang="fr-MA" sz="7200" b="1" dirty="0">
                <a:solidFill>
                  <a:srgbClr val="106584"/>
                </a:solidFill>
                <a:latin typeface="KG Primary Penmanship 2" panose="020B0604020202020204" charset="0"/>
              </a:rPr>
              <a:t>   al   me   </a:t>
            </a:r>
            <a:r>
              <a:rPr lang="fr-MA" sz="7200" b="1" dirty="0" err="1">
                <a:solidFill>
                  <a:srgbClr val="106584"/>
                </a:solidFill>
                <a:latin typeface="KG Primary Penmanship 2" panose="020B0604020202020204" charset="0"/>
              </a:rPr>
              <a:t>lou</a:t>
            </a:r>
            <a:endParaRPr lang="fr-MA" sz="7200" b="1" dirty="0">
              <a:solidFill>
                <a:srgbClr val="106584"/>
              </a:solidFill>
              <a:latin typeface="KG Primary Penmanship 2" panose="020B0604020202020204" charset="0"/>
            </a:endParaRPr>
          </a:p>
          <a:p>
            <a:pPr algn="ctr">
              <a:lnSpc>
                <a:spcPct val="150000"/>
              </a:lnSpc>
              <a:spcAft>
                <a:spcPts val="600"/>
              </a:spcAft>
              <a:defRPr/>
            </a:pPr>
            <a:r>
              <a:rPr lang="fr-MA" sz="7200" b="1" dirty="0" err="1">
                <a:solidFill>
                  <a:srgbClr val="106584"/>
                </a:solidFill>
                <a:latin typeface="KG Primary Penmanship 2" panose="020B0604020202020204" charset="0"/>
              </a:rPr>
              <a:t>ém</a:t>
            </a:r>
            <a:r>
              <a:rPr lang="fr-MA" sz="7200" b="1" dirty="0">
                <a:solidFill>
                  <a:srgbClr val="106584"/>
                </a:solidFill>
                <a:latin typeface="KG Primary Penmanship 2" panose="020B0604020202020204" charset="0"/>
              </a:rPr>
              <a:t>   </a:t>
            </a:r>
            <a:r>
              <a:rPr lang="fr-MA" sz="7200" b="1" dirty="0" err="1">
                <a:solidFill>
                  <a:srgbClr val="106584"/>
                </a:solidFill>
                <a:latin typeface="KG Primary Penmanship 2" panose="020B0604020202020204" charset="0"/>
              </a:rPr>
              <a:t>ol</a:t>
            </a:r>
            <a:r>
              <a:rPr lang="fr-MA" sz="7200" b="1" dirty="0">
                <a:solidFill>
                  <a:srgbClr val="106584"/>
                </a:solidFill>
                <a:latin typeface="KG Primary Penmanship 2" panose="020B0604020202020204" charset="0"/>
              </a:rPr>
              <a:t>   il   mo   </a:t>
            </a:r>
            <a:r>
              <a:rPr lang="fr-MA" sz="7200" b="1" dirty="0" err="1">
                <a:solidFill>
                  <a:srgbClr val="106584"/>
                </a:solidFill>
                <a:latin typeface="KG Primary Penmanship 2" panose="020B0604020202020204" charset="0"/>
              </a:rPr>
              <a:t>oum</a:t>
            </a:r>
            <a:r>
              <a:rPr lang="fr-MA" sz="7200" b="1" dirty="0">
                <a:solidFill>
                  <a:srgbClr val="106584"/>
                </a:solidFill>
                <a:latin typeface="KG Primary Penmanship 2" panose="020B0604020202020204" charset="0"/>
              </a:rPr>
              <a:t>   lu</a:t>
            </a:r>
          </a:p>
        </p:txBody>
      </p:sp>
    </p:spTree>
    <p:extLst>
      <p:ext uri="{BB962C8B-B14F-4D97-AF65-F5344CB8AC3E}">
        <p14:creationId xmlns:p14="http://schemas.microsoft.com/office/powerpoint/2010/main" val="42221339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8590B-F6CF-70CD-6E72-F5ABDBC90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57E4082-F9D7-0AF5-296D-96E1BB8E53E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1B37076-2361-6711-89A3-907EE4DD214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58380" y="3592489"/>
            <a:ext cx="1279924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spcAft>
                <a:spcPts val="1800"/>
              </a:spcAft>
              <a:defRPr/>
            </a:pPr>
            <a:r>
              <a:rPr lang="fr-FR" sz="5400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fr-FR" sz="42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Ce support est optimisé pour un visionnage en mode diaporama sur un écran d’ordinateur. </a:t>
            </a:r>
            <a:endParaRPr lang="ar-MA" sz="54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8940B444-C795-AF51-E15B-D70F755F0AC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BD3357F-7577-9817-B590-13AEBCBCE04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2901C97-7D2E-EE20-D308-59045434FE9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C9A77FA-585D-127F-845B-8EBC71313FA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77748" y="1237915"/>
            <a:ext cx="2360504" cy="205878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FA3FF9E-96AB-CA64-0E5A-B49A3A31BB7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rcRect t="3549" r="25825"/>
          <a:stretch/>
        </p:blipFill>
        <p:spPr>
          <a:xfrm>
            <a:off x="2569153" y="5661395"/>
            <a:ext cx="8969576" cy="1454457"/>
          </a:xfrm>
          <a:prstGeom prst="round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31DAD90C-01DC-919D-FDFB-9AC4E695309E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2373218" y="5739229"/>
            <a:ext cx="1363695" cy="129878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050" dirty="0"/>
          </a:p>
        </p:txBody>
      </p:sp>
    </p:spTree>
    <p:extLst>
      <p:ext uri="{BB962C8B-B14F-4D97-AF65-F5344CB8AC3E}">
        <p14:creationId xmlns:p14="http://schemas.microsoft.com/office/powerpoint/2010/main" val="26029975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1A1E73-79C4-5A8B-419A-912B81ED00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508CF34B-89FD-EA1A-F90B-5A7C1BF49F2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54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0F335ADE-79C9-B5C9-51ED-1DAB380868B0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738301" y="2517417"/>
            <a:ext cx="9387438" cy="55322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1.  Rituel: </a:t>
            </a:r>
          </a:p>
          <a:p>
            <a:pPr defTabSz="914445">
              <a:lnSpc>
                <a:spcPct val="150000"/>
              </a:lnSpc>
              <a:spcAft>
                <a:spcPts val="900"/>
              </a:spcAft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Révision des syllabes.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cs typeface="Calibri" panose="020F0502020204030204" pitchFamily="34" charset="0"/>
              </a:rPr>
              <a:t>2. Vocabulaire </a:t>
            </a:r>
          </a:p>
          <a:p>
            <a:pPr defTabSz="914445">
              <a:defRPr/>
            </a:pPr>
            <a:r>
              <a:rPr lang="fr-FR" sz="28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Ouvrir – fermer – entrer – sortir – courir – marcher – donner – prendre</a:t>
            </a: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. 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3. Écoute active du dialogue</a:t>
            </a:r>
            <a:endParaRPr lang="fr-FR" sz="4200" b="1" dirty="0">
              <a:solidFill>
                <a:schemeClr val="bg1">
                  <a:lumMod val="65000"/>
                </a:schemeClr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Il y a quoi dans… ?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Dans … , il y a … .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D982CCA9-C0E9-F357-032E-3E45F9BDD41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BC2C3C62-D2F0-5D66-B003-9B29F2A6409D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9F52DD5-72FC-C01C-0E5E-9A31D0DA4209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00442" y="4423339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E8BC9D05-A17F-03E4-0B86-D41C0650A455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-1" y="703696"/>
            <a:ext cx="13716001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endParaRPr lang="fr-FR" sz="60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5">
              <a:lnSpc>
                <a:spcPts val="4199"/>
              </a:lnSpc>
              <a:defRPr/>
            </a:pPr>
            <a:r>
              <a:rPr lang="fr-FR" sz="6000" b="1" dirty="0">
                <a:solidFill>
                  <a:srgbClr val="215968"/>
                </a:solidFill>
                <a:latin typeface="Dosis" pitchFamily="2" charset="0"/>
              </a:rPr>
              <a:t>Séance 1</a:t>
            </a:r>
          </a:p>
        </p:txBody>
      </p:sp>
    </p:spTree>
    <p:extLst>
      <p:ext uri="{BB962C8B-B14F-4D97-AF65-F5344CB8AC3E}">
        <p14:creationId xmlns:p14="http://schemas.microsoft.com/office/powerpoint/2010/main" val="41979923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B33D89-E7EB-40FF-CF5A-67891382CE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C1A6AA9-C3B1-4A03-25C0-BBE980C6C81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3810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0D44030F-92D5-5155-F355-E8C7E15D60C5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F0452C29-99B7-8199-E0D2-7FA9B3CE6D38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just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B326A109-A75D-CF93-446A-F83CED64A5AC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just" defTabSz="685800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C1B858CF-CB87-B56A-234E-C5EEFE1D0F2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4625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650BDE26-F7F8-B9CB-3168-206425D2A58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971621" y="2167870"/>
            <a:ext cx="5029200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relia"/>
                <a:ea typeface="+mn-ea"/>
                <a:cs typeface="+mn-cs"/>
              </a:rPr>
              <a:t>Objectifs de l’activité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29180C3-8241-7001-16E0-7FBD10F76BD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686236" y="441300"/>
            <a:ext cx="6643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Dosis"/>
                <a:ea typeface="+mn-ea"/>
                <a:cs typeface="+mn-cs"/>
              </a:rPr>
              <a:t>Pour l’enseignant</a:t>
            </a:r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0F15267E-B8FE-08AE-4F3F-7E36AA92DBD4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981636" y="3572769"/>
            <a:ext cx="11752727" cy="4200876"/>
            <a:chOff x="1021947" y="3100970"/>
            <a:chExt cx="11752727" cy="3654320"/>
          </a:xfrm>
        </p:grpSpPr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02D21C84-53F1-7BB4-221B-E998AA8D854A}"/>
                </a:ext>
              </a:extLst>
            </p:cNvPr>
            <p:cNvSpPr/>
            <p:nvPr/>
          </p:nvSpPr>
          <p:spPr>
            <a:xfrm rot="10800000" flipH="1">
              <a:off x="1021947" y="3100970"/>
              <a:ext cx="11752727" cy="3654320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id="{CF97475C-256F-4F9A-39B9-48493C5B2BE1}"/>
                </a:ext>
              </a:extLst>
            </p:cNvPr>
            <p:cNvSpPr/>
            <p:nvPr/>
          </p:nvSpPr>
          <p:spPr>
            <a:xfrm>
              <a:off x="1255693" y="3189998"/>
              <a:ext cx="706508" cy="3565292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l="-109199" t="-6937" r="-896458" b="-829367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pic>
        <p:nvPicPr>
          <p:cNvPr id="27" name="Image 26">
            <a:extLst>
              <a:ext uri="{FF2B5EF4-FFF2-40B4-BE49-F238E27FC236}">
                <a16:creationId xmlns:a16="http://schemas.microsoft.com/office/drawing/2014/main" id="{7B5027DB-2000-F021-9FED-7B6245E801F8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480250" y="4327858"/>
            <a:ext cx="504425" cy="549068"/>
          </a:xfrm>
          <a:prstGeom prst="rect">
            <a:avLst/>
          </a:prstGeom>
        </p:spPr>
      </p:pic>
      <p:sp>
        <p:nvSpPr>
          <p:cNvPr id="28" name="TextBox 10">
            <a:extLst>
              <a:ext uri="{FF2B5EF4-FFF2-40B4-BE49-F238E27FC236}">
                <a16:creationId xmlns:a16="http://schemas.microsoft.com/office/drawing/2014/main" id="{84DD528D-EB98-ECE4-6F2D-CB50C4FB8A3F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422019" y="4269267"/>
            <a:ext cx="9875000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85835">
              <a:defRPr/>
            </a:pPr>
            <a:r>
              <a:rPr lang="fr-FR" sz="3200" b="1" dirty="0">
                <a:solidFill>
                  <a:srgbClr val="1F497D"/>
                </a:solidFill>
                <a:latin typeface="Dosis" pitchFamily="2" charset="0"/>
              </a:rPr>
              <a:t>Comprendre et produire les mots du vocabulaire. </a:t>
            </a:r>
          </a:p>
        </p:txBody>
      </p:sp>
      <p:sp>
        <p:nvSpPr>
          <p:cNvPr id="29" name="TextBox 10">
            <a:extLst>
              <a:ext uri="{FF2B5EF4-FFF2-40B4-BE49-F238E27FC236}">
                <a16:creationId xmlns:a16="http://schemas.microsoft.com/office/drawing/2014/main" id="{B5BEF4F0-E29B-45FC-F13B-6B9F91CE5157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2622343" y="5355317"/>
            <a:ext cx="9382437" cy="1340793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ct val="150000"/>
              </a:lnSpc>
              <a:defRPr/>
            </a:pPr>
            <a:r>
              <a:rPr lang="fr-FR" sz="2800" b="1" dirty="0">
                <a:solidFill>
                  <a:srgbClr val="0070C0"/>
                </a:solidFill>
                <a:latin typeface="Dosis" pitchFamily="2" charset="0"/>
                <a:cs typeface="Calibri" panose="020F0502020204030204" pitchFamily="34" charset="0"/>
              </a:rPr>
              <a:t>ouvrir – fermer – entrer – sortir – courir – marcher – donner – prendre.</a:t>
            </a:r>
          </a:p>
        </p:txBody>
      </p:sp>
    </p:spTree>
    <p:extLst>
      <p:ext uri="{BB962C8B-B14F-4D97-AF65-F5344CB8AC3E}">
        <p14:creationId xmlns:p14="http://schemas.microsoft.com/office/powerpoint/2010/main" val="27114997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F7ABAD-6D4F-5884-D500-D3BA349F70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7B56996F-8A36-5ADD-F51B-8EFFF263B63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20DB4791-4225-B220-0450-4C3B5DF5039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B354801-1089-A7A4-8214-A411E8F5FE1D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3C646B14-2B44-B7CA-F26B-5B774A5BCB17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AC8605C8-86EC-7DB7-A51B-94E4CC9CA520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38650114-05F9-655E-43A9-6A1D263C9607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6959F369-1C93-044C-17A2-6B94B91424B6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D85E1326-47E4-A5D6-D03F-4EF7E43C4E5A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DED65CE5-908B-FB32-AAB5-F056B9D6EC8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59540" y="768146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98DA2D2-6A9D-C73B-C833-76727114B786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89933" y="664759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543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Soyez attentifs ! Nous allons apprendre de nouveaux mots en français. 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E39558C-94AB-CA03-FA1F-8FB1A793970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4072812" y="3168311"/>
            <a:ext cx="5855106" cy="4727576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6C41D705-F852-1966-312B-BABF2E78FCFC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184864967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88600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ACBB19-A7A4-7F4F-D8D0-F60D25131C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93BC107-687A-8409-5529-901A2892781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315AD9B6-550E-DB3E-7419-381098CA6EDD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9921514-774A-D848-DE56-D25C7A77DD3E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C4849BD0-F8ED-90B7-D59F-4EF52469809C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4C2E188C-06BC-B34D-4384-6C6694173299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3A8F4DEC-4D07-F081-79E7-E02681A42AC0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2F7D6E56-4051-F01B-3AD0-F621D97FFEE8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B19F4AB3-0446-1FE3-6DFC-AEB94F68FEAC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3C370A50-3A79-EB09-51B7-7B9423B4EEC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8119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111B326-619B-4F97-CCFC-F384BA8DE8D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75259" y="755234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91">
              <a:spcAft>
                <a:spcPts val="9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Que fait le garçon ? Dites le mot en arabe ou en français. 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A65BAF5-54E8-0CED-B590-E9A3C9361DCB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1096624" y="559935"/>
            <a:ext cx="1746251" cy="123515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F5EBFF3-8C31-3000-3402-EEFE77A942AE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4410075" y="2133600"/>
            <a:ext cx="4895850" cy="6019800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9FFF65D2-BD10-58B3-197A-02B6A2D4C9D2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1099847467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90824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313169-0F2E-F1A7-BBE3-ECE634E07E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6E85AD96-86F4-4598-FAC9-EB53D57E096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76A8CEB9-C147-7AE1-2423-4D64C26FD86D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AFCD8EF-FB69-E36C-730A-0F839B798FC5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CC867E7A-F2EB-1EE5-7245-B54B0C02D826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46BA9D39-CDAA-4819-B47B-6825ADDBBD36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F9EA1E3B-6EB6-AB99-7058-7CA715BD9939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5AB8C9AC-022C-4511-EA7E-351598BC29BA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F4E3BD06-F73C-5711-5A11-1A8729F2CF1E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C54AD3D5-B6A2-BA3A-76F1-886B5D1B795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65837" y="68686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519402C-A400-6EC3-05CB-E08946B2AD1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57718" y="585974"/>
            <a:ext cx="11887200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13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Le garçon ouvre la porte.</a:t>
            </a:r>
          </a:p>
          <a:p>
            <a:pPr defTabSz="1543013">
              <a:spcAft>
                <a:spcPts val="9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65C2613-1E60-011C-28A1-40472ABA0290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50733" y="2300014"/>
            <a:ext cx="130080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60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Le garçon ouvre la porte. </a:t>
            </a:r>
            <a:endParaRPr lang="fr-FR" sz="6600" b="1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8A29CD6-B8F4-4164-E174-CA856BFD984F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027" y="487304"/>
            <a:ext cx="1446339" cy="14426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5AE2388-8270-FE2E-4059-31A1DF90A868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5142732" y="4129789"/>
            <a:ext cx="3430535" cy="4218090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8F0532C9-A764-F07C-FBB9-7E2DA5721599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1099847467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54594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4B984B-236C-72F3-F692-CBBCD7680E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43C235DB-1CBC-AE27-E87C-10AE2A1EAD0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443EEBC9-BD30-DDFC-F31A-4D92E5571374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AEAEA2A-61A8-EA72-065D-CF4205021E18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021A907-68A6-57A8-361E-42210455911E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7BB074CB-5A9F-0775-F67F-65FD578E0133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6129826C-4FCC-749C-4B9D-52B47A9B2499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2AEAA1DB-7E49-4AB7-4D27-DF2D665492DD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73C54107-A4A4-460A-6671-E48B7EFC0EEF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E90AEE8D-CF30-52CB-0B74-99D4F544A72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65837" y="817495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8B84D36-91E2-FF8B-9C94-C12AAC423955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23852" y="735775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13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C’est le verbe ouvrir.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BC0D81D-F734-7754-49D1-098017758351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858000" y="4335586"/>
            <a:ext cx="57180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90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ouvrir </a:t>
            </a:r>
            <a:endParaRPr lang="fr-FR" sz="9900" b="1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B8B6570-C827-FC3A-05DC-7CCC274D5D70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027" y="487304"/>
            <a:ext cx="1446339" cy="14426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1FD6738-9500-E5FA-C013-BD08672FE192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2010459" y="2962621"/>
            <a:ext cx="3547379" cy="4361757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76682BEB-387F-E9AD-8E28-A88824D714F4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1099847467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92300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5BC57B-EF08-5F29-8515-54251843CF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7DF0989D-5573-D98F-03BD-80FB523C3B4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99B5A627-42D3-5622-5516-0BA4E82AF5D2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69311B9-3C1F-7A11-5836-E0D2C9D8B268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11E66B8F-9FD8-6128-6576-4C1300A83402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3C4BA529-851D-5C58-036D-FCCA88478AE8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3064E07F-6552-A1D3-52EB-4F1E7211FDAD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200126F5-C2FB-3219-C31E-4A87FA9C965D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31200162-9D43-1C87-E1C0-82C4A9EED647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79EAAAC5-90B6-97B3-639B-300930ED446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8119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E546167-3402-7CE8-2419-E394BCDF2D2E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75259" y="755234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91">
              <a:spcAft>
                <a:spcPts val="9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Que fait le garçon ? Dites le mot en arabe ou en français. 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D3172EB-B28F-42B0-47F2-8443E595A756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1096624" y="559935"/>
            <a:ext cx="1746251" cy="123515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5C2761C-5765-9C0B-A276-15175B8C2CB8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4410075" y="2133600"/>
            <a:ext cx="4895850" cy="6019800"/>
          </a:xfrm>
          <a:prstGeom prst="rect">
            <a:avLst/>
          </a:prstGeom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BB44A74B-3672-F597-5632-B0644B34C0FB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1099847467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73756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A77749-F6CA-1C06-1ABA-15A6AEF79D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B128DFA-DFDF-9BD7-B696-F684AEC7C5D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D2D3F25D-B86B-C8CE-03C3-227187C2CF40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5F59968-C817-4DC5-0627-B20155FB3AF5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56407E6E-742A-2185-E6AB-2771BFAB7EF6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8E3C6E8B-E420-B414-DDCB-27511D9D6A42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AE1B9BB1-FEAF-BAE0-4967-691404668193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4B879DC7-2098-1D10-BC97-51B00397EAE6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96191CEB-DF2F-9636-968E-5937529C6412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044B5D39-BD6E-920A-50AD-E01F0297148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65837" y="68686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3788628-8F9E-9F04-77F2-62A09D2D0E5A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57718" y="585974"/>
            <a:ext cx="11887200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13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Le garçon ferme la porte.</a:t>
            </a:r>
          </a:p>
          <a:p>
            <a:pPr defTabSz="1543013">
              <a:spcAft>
                <a:spcPts val="9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DFFF1B6-63D9-D117-FD56-416B1D44238E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65021" y="2300014"/>
            <a:ext cx="129417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60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Le garçon ferme la porte. </a:t>
            </a:r>
            <a:endParaRPr lang="fr-FR" sz="6600" b="1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31B0FAA-30F8-9E21-D55A-1E27CEEF6120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027" y="487304"/>
            <a:ext cx="1446339" cy="14426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D091529-985A-1B48-49EF-BF19B5FB5151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72017" y="4120000"/>
            <a:ext cx="4512524" cy="4929623"/>
          </a:xfrm>
          <a:prstGeom prst="rect">
            <a:avLst/>
          </a:prstGeom>
        </p:spPr>
      </p:pic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C32A001D-2C1C-6525-B174-A49B6FB1BD30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1099847467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22154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CC23BF-487A-7E89-6220-DFDB4B8D7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A0D1BB16-13B8-61F2-E42E-3BDDC370B06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65837" y="817495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9F161EF-9F14-6BA1-7221-4C338420E8C8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23852" y="735775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13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C’est le verbe fermer.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8241970-103E-658F-3839-556CDE67C9F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858000" y="4335586"/>
            <a:ext cx="57180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90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fermer </a:t>
            </a:r>
            <a:endParaRPr lang="fr-FR" sz="9900" b="1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07B6314-D32D-20A8-22AB-23DF8DFB94C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027" y="487304"/>
            <a:ext cx="1446339" cy="14426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B0A278B-3124-55CE-8FF3-1D85CEE9F2D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90700" y="2064350"/>
            <a:ext cx="4895850" cy="6019800"/>
          </a:xfrm>
          <a:prstGeom prst="rect">
            <a:avLst/>
          </a:prstGeom>
        </p:spPr>
      </p:pic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B4F1E1AF-A141-EEE1-66C0-8012F7A2A8DB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1099847467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06933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86EEDE-6796-BA93-01FE-7FB13AC051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5601FED9-94C3-D0BA-44AD-3EFE9D4EE05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67543" y="80947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DF71351-67E8-88EC-A44A-B6E01A074EF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49000" y="703846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13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Ouvrir. Fermer.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D39CD04-FE17-9419-669C-6160FCAE44B1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767543" y="2880339"/>
            <a:ext cx="61682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54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ouvrir </a:t>
            </a:r>
            <a:endParaRPr lang="fr-FR" sz="5400" b="1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614DA96-B2E7-FF18-AD32-669F7F2082F5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EB46A446-7258-56B7-0CC2-38BAB5F195BB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874342" y="2880339"/>
            <a:ext cx="61682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54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fermer</a:t>
            </a:r>
            <a:endParaRPr lang="fr-FR" sz="5400" b="1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B1D6916-3E00-264A-EFFA-A13198D4806B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8079121" y="4613668"/>
            <a:ext cx="3609891" cy="405219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B7E0FDC-C058-D6C1-833E-CDDC42193CB4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2503713" y="4290430"/>
            <a:ext cx="3133167" cy="4148465"/>
          </a:xfrm>
          <a:prstGeom prst="rect">
            <a:avLst/>
          </a:prstGeom>
        </p:spPr>
      </p:pic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CF4B40E7-3AA1-3187-ED52-1618A45968B7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1099847467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71607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8590B-F6CF-70CD-6E72-F5ABDBC90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57E4082-F9D7-0AF5-296D-96E1BB8E53E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1B37076-2361-6711-89A3-907EE4DD214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85802" y="4168131"/>
            <a:ext cx="12769469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72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   Orientations générales</a:t>
            </a:r>
            <a:endParaRPr lang="ar-MA" sz="72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8940B444-C795-AF51-E15B-D70F755F0AC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BD3357F-7577-9817-B590-13AEBCBCE04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2901C97-7D2E-EE20-D308-59045434FE9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32901161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1B43D0-106C-95CA-F311-7DBCBFBCDD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66EA7B27-21EF-52A1-5104-BF0B3F2833E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87E3B857-09A0-4D7E-24CC-A4F5673B2009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C2FE8E4-C7F5-E935-2795-E898DF07A4F2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158FD39D-A47B-227C-8321-2F87CF5A5CE6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50F21E80-9A0F-0E1A-42B2-63929F4C1690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906A3583-8539-C7E2-C78E-B8BFECD579B2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5AF38529-A061-F4C1-39AF-68F3C670D658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AA57F6FA-4741-C6E8-2E42-E53BDAE617E0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1AE4853D-B799-EB25-DEB2-8F7143FF933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8119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C6CF6B58-0603-B5C9-FEE1-590E466974C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75259" y="755234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543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Que fait la fille ? Dites le mot en arabe ou en français.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2DA574C-EDB6-DE44-4246-8116818D82F7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1096624" y="559935"/>
            <a:ext cx="1746251" cy="123515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44022F6-7AFE-E8D3-FC07-A9A15500B0C9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4337133" y="3201016"/>
            <a:ext cx="5041734" cy="4854186"/>
          </a:xfrm>
          <a:prstGeom prst="rect">
            <a:avLst/>
          </a:prstGeom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1F951536-5132-91CD-E7D4-12CD14973815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1099847467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42619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E31048-423B-235A-034D-48096B7867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51ED81B6-6611-CD1F-B241-F801FCA59A4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65837" y="68686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5B5DC32-B64D-4920-CE3D-F8B92DBC6FE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157718" y="585974"/>
            <a:ext cx="11887200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543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 fille entre en classe.</a:t>
            </a:r>
          </a:p>
          <a:p>
            <a:pPr marL="0" marR="0" lvl="0" indent="0" algn="l" defTabSz="1543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répéter?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C77F03D-29A3-B74E-216D-8FA35B6FAA09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85763" y="2300014"/>
            <a:ext cx="129444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La fille entre en classe. </a:t>
            </a: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752006D-F975-5535-35C3-3CF193443955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027" y="487304"/>
            <a:ext cx="1446339" cy="14426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95107B6-D1A5-3A3B-9997-F08FD1A53304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4711969" y="4134600"/>
            <a:ext cx="4185604" cy="4456341"/>
          </a:xfrm>
          <a:prstGeom prst="rect">
            <a:avLst/>
          </a:prstGeom>
        </p:spPr>
      </p:pic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F76643B1-3BCF-6986-E2FF-05A071B42B6D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1099847467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90686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0BAAB4-BFAD-556E-B0B9-C8FB9D9975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F530546C-13A2-910D-0E64-F9F510651AB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1126B7D-5A72-F1DA-5484-078783AEE34F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A57AAA3-B59C-7EE1-1CDF-49A9A60ED930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8A384C19-2EE2-5661-F2FE-D21D46F91F54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9DA5DEA0-7B79-271C-80DE-B64D6C317A1B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8F9005BD-34C4-4701-29FA-E54936F62668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9C3DC6F8-3C24-D478-7914-187CE015B9D9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6320E79A-4160-0F17-0C77-C58EBC79A865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6C87E980-DCEC-8131-358E-086AC21A947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65837" y="817495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3BBD0A4-CDA7-4E09-EF04-307887B56BBE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23852" y="735775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543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C’est le verbe entrer.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0C491D2-96F3-082F-BA4E-E1D3E79AE143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858000" y="4335586"/>
            <a:ext cx="57180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90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entrer</a:t>
            </a:r>
            <a:r>
              <a:rPr kumimoji="0" lang="fr-FR" sz="90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  <a:endParaRPr kumimoji="0" lang="fr-FR" sz="9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06212AA-8DB5-8BDD-1E84-7B24692EC05D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027" y="487304"/>
            <a:ext cx="1446339" cy="14426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021B5A5-79DF-2F69-673A-4145DFF11607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2098874" y="3437084"/>
            <a:ext cx="3544690" cy="3412831"/>
          </a:xfrm>
          <a:prstGeom prst="rect">
            <a:avLst/>
          </a:prstGeom>
        </p:spPr>
      </p:pic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C4C96348-342C-C06C-C4A4-EA8A1862DBB5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1099847467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04819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6B957B-C6B5-5E6D-F06D-1B8FBD5ED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FE3F606F-9299-A39D-6978-683DE05C07B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5789F7D-1340-FA49-3C7A-2BE0FEF3D64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5A8F6E0-C376-7F7F-7DB9-0CEE4D9CFD36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28889503-0BE7-B4A0-9BB9-A952199C2589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BF8479F9-6C37-6C4C-8A76-9FE167574F5A}"/>
                  </a:ext>
                </a:extLst>
              </p:cNvPr>
              <p:cNvSpPr/>
              <p:nvPr>
                <p:custDataLst>
                  <p:tags r:id="rId13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C20D39B8-3F3F-A22B-2DF8-25CAD502071D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F0B95F51-2E5B-BA88-FD37-84CCBEAD8EE7}"/>
                    </a:ext>
                  </a:extLst>
                </p:cNvPr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8AF0AFE0-F552-876D-64AE-C8D5F71E8D64}"/>
                    </a:ext>
                  </a:extLst>
                </p:cNvPr>
                <p:cNvSpPr/>
                <p:nvPr>
                  <p:custDataLst>
                    <p:tags r:id="rId15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2FA389F1-CD86-1818-56C7-06910571710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67544" y="67061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F489EC8-DE17-061B-9600-444BFF2EB1FB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49001" y="564994"/>
            <a:ext cx="1188720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13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Les élèves entrent en classe. </a:t>
            </a:r>
          </a:p>
          <a:p>
            <a:pPr defTabSz="1543013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37CA902-D942-2860-E8EB-0B43488059C1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861285" y="2403181"/>
            <a:ext cx="99504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54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Les élèves entrent en classe. </a:t>
            </a:r>
            <a:endParaRPr lang="fr-FR" sz="5400" b="1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11B876A-B0A0-C36D-4495-C04ACAE7D686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F415B2C4-9D23-425A-1410-EBB17411B58C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3514751" y="3807033"/>
            <a:ext cx="6686498" cy="4994065"/>
          </a:xfrm>
          <a:prstGeom prst="rect">
            <a:avLst/>
          </a:prstGeom>
        </p:spPr>
      </p:pic>
      <p:pic>
        <p:nvPicPr>
          <p:cNvPr id="18" name="élév entre">
            <a:hlinkClick r:id="" action="ppaction://media"/>
            <a:extLst>
              <a:ext uri="{FF2B5EF4-FFF2-40B4-BE49-F238E27FC236}">
                <a16:creationId xmlns:a16="http://schemas.microsoft.com/office/drawing/2014/main" id="{7EE94CF6-F95D-275F-D615-8010B9A4CE77}"/>
              </a:ext>
            </a:extLst>
          </p:cNvPr>
          <p:cNvPicPr>
            <a:picLocks noChangeAspect="1"/>
          </p:cNvPicPr>
          <p:nvPr>
            <a:audioFile r:link="rId9"/>
            <p:custDataLst>
              <p:tags r:id="rId10"/>
            </p:custDataLst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201249" y="783176"/>
            <a:ext cx="487363" cy="487363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E5574877-D3F1-353D-5D66-B9E9380487E1}"/>
              </a:ext>
            </a:extLst>
          </p:cNvPr>
          <p:cNvGraphicFramePr>
            <a:graphicFrameLocks noGrp="1"/>
          </p:cNvGraphicFramePr>
          <p:nvPr>
            <p:custDataLst>
              <p:tags r:id="rId11"/>
            </p:custDataLst>
            <p:extLst>
              <p:ext uri="{D42A27DB-BD31-4B8C-83A1-F6EECF244321}">
                <p14:modId xmlns:p14="http://schemas.microsoft.com/office/powerpoint/2010/main" val="1099847467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3045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226F6E-A8EA-B0D0-2102-08667FDBDE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623A0792-041C-5AFC-EC4C-309837F7CBB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4AE9F40A-1639-345C-838C-D262CA1D6B20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3BF8AEE-86F4-FCF8-D58B-59E133568C83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0D438A96-BD77-2A4C-A79C-008752AF83B1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B0DCFFD7-C953-98D8-702D-BB80CB8C2D9D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695D45E4-387B-1E93-86AA-70A30118EE4D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923ACEC9-1BE2-EA31-5AB4-67F063A89151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24DB59BD-C1F0-80D3-A31F-39A0A33CE86E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F2222D0A-4167-6C5A-3006-C2C1706C8F2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8119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CE31840-48E4-C209-BCF0-8373E87DD7DA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75259" y="755234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543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Que fait le garçon ? Dites le mot en arabe ou en français.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3AADD7C-48B0-D86F-773A-CFCCA704A5E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1096624" y="559935"/>
            <a:ext cx="1746251" cy="123515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C9A828B-F575-C6D1-8ED4-16912A7F153F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4595727" y="2988784"/>
            <a:ext cx="4524545" cy="4309431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D3B2BD8C-1D9D-0A77-53CC-736E5E6AAFF9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1099847467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71195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9B99DE-8B71-8B6F-C48E-33496BF504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AAF37A08-D905-39A9-EB93-804A8B33D46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44FEA07D-E5A1-124B-1D1C-28DDA31E4FD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CEBC628-57A7-897E-4B9F-090CDDB97091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0E19C05F-1A77-9DAB-CA4F-45D0CAF33613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E09B03DC-85B4-E2AD-E187-C2EC32AC2366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544A038F-6ED1-B9D2-32B3-6C376275FFFE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5291B056-521B-C8D5-B55F-7A81B2772966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BA577025-708A-07E7-53E5-1394DB7635BC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831C5309-EFEB-D1D4-813F-EA0357CF6BB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65837" y="68686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0CFD174-B955-44CF-D833-F7E80EB93C5A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57718" y="585974"/>
            <a:ext cx="11887200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543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 garçon sort de la classe.</a:t>
            </a:r>
          </a:p>
          <a:p>
            <a:pPr marL="0" marR="0" lvl="0" indent="0" algn="l" defTabSz="1543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répéter?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5299623-54DC-6B7B-B22D-DDF6BA789FEC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65021" y="2300014"/>
            <a:ext cx="129417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 garçon sort de la classe.</a:t>
            </a: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1C340A5-334B-30C9-D8CA-C21B6E810227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027" y="487304"/>
            <a:ext cx="1446339" cy="14426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EF590A2-21E0-5E77-65C8-A8518D47808E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4783022" y="4456063"/>
            <a:ext cx="4149956" cy="3952651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FB605866-76F0-7690-CC62-6CA6F3B59443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1099847467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98647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0D9BBB-39B0-C614-73D5-5B50D2F9FD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8FFE7D5F-61E4-ECDB-715A-A3D91C8F4E7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D4C598DF-9262-80F8-FA48-01E67719D44B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5E34525-51FF-980A-0089-F1504E7E9D34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84B132ED-88E3-AD97-FEF0-5C6FD586992F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0E3B1E1C-3D78-3D7E-3C8C-581793525965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CAA18923-115D-920E-80E1-07585E9312FF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B44600E9-AEDF-43F6-9EE9-83616C3A0EE1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9A67A5B7-FE3C-C973-88B3-14F296C02A3F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1538058A-806D-8A79-E07C-C72E87D6A5D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65837" y="817495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612BA0B-D459-CA45-5780-7F269389CB3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23852" y="735775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543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C’est le verbe 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sortir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3DBB001-8FE8-BB0B-D905-B67EA6A41F31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858000" y="4335586"/>
            <a:ext cx="57180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sortir </a:t>
            </a:r>
            <a:endParaRPr kumimoji="0" lang="fr-FR" sz="9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E1E97AC-0F38-27F8-A02D-8B43A2FD99E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027" y="487304"/>
            <a:ext cx="1446339" cy="14426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01B5791-BE96-878B-6AA4-FD06A06BA0DC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2243979" y="3325729"/>
            <a:ext cx="3817017" cy="3635542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CE4C9B01-F959-08C2-1E67-76ECEA7D9F4A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1099847467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95357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40799E-AFEE-824E-EEBF-7B47E5573B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2359B9AE-35E6-4442-4635-FDF6F480C63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67543" y="80947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A678E2E-EE12-3921-BB12-CF7DA9BAA3E5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49000" y="703846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13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Entrer. Sortir.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46C676B-DA00-1D3F-C45E-A9912823BB3D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767543" y="2880339"/>
            <a:ext cx="61682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54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entrer </a:t>
            </a:r>
            <a:endParaRPr lang="fr-FR" sz="5400" b="1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14FAE38-E116-4049-9C35-433A038EC45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D4A04A01-2599-13E9-22F7-42BF105DDBB3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896884" y="2886511"/>
            <a:ext cx="61682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54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sortir</a:t>
            </a:r>
            <a:endParaRPr lang="fr-FR" sz="5400" b="1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5F88839-DB8E-A137-49B6-5509672B7E6A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2008468" y="4397113"/>
            <a:ext cx="3898148" cy="375314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D77AEEA-8159-7C4D-2058-63B29BF17829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7572183" y="4367387"/>
            <a:ext cx="3898149" cy="3712816"/>
          </a:xfrm>
          <a:prstGeom prst="rect">
            <a:avLst/>
          </a:prstGeom>
        </p:spPr>
      </p:pic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E48FEBC0-D469-7F86-00F8-AE5256333AE4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1099847467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72040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6B957B-C6B5-5E6D-F06D-1B8FBD5ED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2FA389F1-CD86-1818-56C7-06910571710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67544" y="67061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F489EC8-DE17-061B-9600-444BFF2EB1FB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49001" y="564994"/>
            <a:ext cx="1188720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13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Les élèves sortent de la classe. </a:t>
            </a:r>
          </a:p>
          <a:p>
            <a:pPr defTabSz="1543013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37CA902-D942-2860-E8EB-0B43488059C1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861285" y="2403181"/>
            <a:ext cx="99504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54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Les élèves sortent de la classe. </a:t>
            </a:r>
            <a:endParaRPr lang="fr-FR" sz="5400" b="1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11B876A-B0A0-C36D-4495-C04ACAE7D68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3F2AF77-EF7A-E208-1D28-FA82DACFF7C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3557392" y="4141416"/>
            <a:ext cx="6601215" cy="4659682"/>
          </a:xfrm>
          <a:prstGeom prst="rect">
            <a:avLst/>
          </a:prstGeom>
        </p:spPr>
      </p:pic>
      <p:pic>
        <p:nvPicPr>
          <p:cNvPr id="12" name="élèv sortent">
            <a:hlinkClick r:id="" action="ppaction://media"/>
            <a:extLst>
              <a:ext uri="{FF2B5EF4-FFF2-40B4-BE49-F238E27FC236}">
                <a16:creationId xmlns:a16="http://schemas.microsoft.com/office/drawing/2014/main" id="{55262758-99F7-EB90-0A12-F478095BE0A7}"/>
              </a:ext>
            </a:extLst>
          </p:cNvPr>
          <p:cNvPicPr>
            <a:picLocks noChangeAspect="1"/>
          </p:cNvPicPr>
          <p:nvPr>
            <a:audioFile r:link="rId7"/>
            <p:custDataLst>
              <p:tags r:id="rId8"/>
            </p:custDataLst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371137" y="810622"/>
            <a:ext cx="487363" cy="487363"/>
          </a:xfrm>
          <a:prstGeom prst="rect">
            <a:avLst/>
          </a:prstGeom>
        </p:spPr>
      </p:pic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D2E2D656-1BC0-35D3-AD12-FB76C48AC1DF}"/>
              </a:ext>
            </a:extLst>
          </p:cNvPr>
          <p:cNvGraphicFramePr>
            <a:graphicFrameLocks noGrp="1"/>
          </p:cNvGraphicFramePr>
          <p:nvPr>
            <p:custDataLst>
              <p:tags r:id="rId9"/>
            </p:custDataLst>
            <p:extLst>
              <p:ext uri="{D42A27DB-BD31-4B8C-83A1-F6EECF244321}">
                <p14:modId xmlns:p14="http://schemas.microsoft.com/office/powerpoint/2010/main" val="1099847467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6419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9BBF00-3700-C4ED-D9A7-C6EDE98788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E3D90BC9-82DC-7E1B-15D7-1DFB687EB00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8119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4EDAE157-97E1-7BAE-72A8-6328D46438F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175259" y="755234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543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Que fait le garçon ? Dites le mot en arabe ou en français.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6DC6913-35CF-6DCA-672F-D0B0A968116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096624" y="559935"/>
            <a:ext cx="1746251" cy="123515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75D4E47-7E93-EF61-DBA6-C450CC7EA415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944307" y="3247329"/>
            <a:ext cx="3827385" cy="4706045"/>
          </a:xfrm>
          <a:prstGeom prst="rect">
            <a:avLst/>
          </a:prstGeom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61C2FDC8-7921-EDFC-3B8B-461304FA3B19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2285902146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03298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13485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5555" b="-5555"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/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4626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3276600" y="2476501"/>
            <a:ext cx="8019621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Conventions pour l’usage des supports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229601" y="52873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/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7289EC27-7BBE-1564-F14F-8F211F9440ED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776932" y="366680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2180162-B144-7FD4-BB9F-A0EAFFD8A3D0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6524" y="3762221"/>
            <a:ext cx="1374914" cy="7620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5B715999-34C4-2141-4830-610FF1FFFA47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4606084" y="3955716"/>
            <a:ext cx="5416073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Pages réservées à l’enseignant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3F8696B5-768D-1B28-07DD-B75235E312F3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6524" y="5351607"/>
            <a:ext cx="1374914" cy="762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10E672A-213D-5DC3-723E-374E00223365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4606083" y="5545103"/>
            <a:ext cx="8401995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Explications et consignes à dire aux élèves</a:t>
            </a:r>
          </a:p>
        </p:txBody>
      </p:sp>
      <p:sp>
        <p:nvSpPr>
          <p:cNvPr id="21" name="Freeform 8">
            <a:extLst>
              <a:ext uri="{FF2B5EF4-FFF2-40B4-BE49-F238E27FC236}">
                <a16:creationId xmlns:a16="http://schemas.microsoft.com/office/drawing/2014/main" id="{953CC148-4B93-BBCE-4E28-D9EC27DDD162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 rot="10800000" flipH="1">
            <a:off x="1910312" y="5545103"/>
            <a:ext cx="929375" cy="627953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023503FF-8B75-175E-D636-720EC89779C2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6601" y="7033208"/>
            <a:ext cx="1374914" cy="762000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5E1446DD-0BB2-867F-17EC-2511CA95D91E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4713291" y="7169141"/>
            <a:ext cx="8019621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Audio enregistré (déclenchement automatique)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2ABBF97-DB21-AAF2-60D3-362648DC1197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1718466" y="6989980"/>
            <a:ext cx="1543266" cy="117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183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C4EF42-0789-2B07-A633-464D574717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998ECC50-F89B-AC01-04DE-514F5EDDA34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65837" y="68686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82929EB-FD26-0250-4B04-0EE3D632F2E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157718" y="585974"/>
            <a:ext cx="11887200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543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 garçon marche.</a:t>
            </a:r>
          </a:p>
          <a:p>
            <a:pPr marL="0" marR="0" lvl="0" indent="0" algn="l" defTabSz="1543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répéter?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D0BE8A0-2C12-EB94-1D37-2042791FC5A8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65021" y="2300014"/>
            <a:ext cx="129417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 garçon marche.</a:t>
            </a: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19D332A-D43A-46DD-72AD-D3DA249B3A9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027" y="487304"/>
            <a:ext cx="1446339" cy="14426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B5094D7-88BB-5651-432E-FD13FBA8615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5080365" y="4347241"/>
            <a:ext cx="3512298" cy="4318623"/>
          </a:xfrm>
          <a:prstGeom prst="rect">
            <a:avLst/>
          </a:prstGeom>
        </p:spPr>
      </p:pic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D05294D6-5A19-2B73-0702-033913C7C370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1099847467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95907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E1DB9E-6EBE-D90C-AFDF-0BBF4D34B0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5A3D1D31-4C7A-857A-95F7-FB594D1DFF7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65837" y="817495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FF2B4C9-B152-2D1D-5213-025A3258199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23852" y="735775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543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C’est le verbe 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marcher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1D38241-7D67-2CB8-B995-D1FA4BB990A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858000" y="4335586"/>
            <a:ext cx="57180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90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marcher</a:t>
            </a:r>
            <a:r>
              <a:rPr kumimoji="0" lang="fr-FR" sz="90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  <a:endParaRPr kumimoji="0" lang="fr-FR" sz="9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D010C23-F67F-5F81-9F78-62707A0BC23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027" y="487304"/>
            <a:ext cx="1446339" cy="14426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9E93C8E-BF06-EEEF-5BDF-74A7C32245A0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2375055" y="3063797"/>
            <a:ext cx="3382807" cy="4159405"/>
          </a:xfrm>
          <a:prstGeom prst="rect">
            <a:avLst/>
          </a:prstGeom>
        </p:spPr>
      </p:pic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8079A4F5-9747-3978-AE0E-3A8BE88738AA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1099847467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633851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DBEF4D-BDC0-4124-0572-352F33889A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004189FC-B1BA-288D-03F6-A144F2BB250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8119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DEF9556-AC1E-23BB-F7A1-AD7FAFBCBA3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175259" y="755234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543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Que fait le garçon ? Dites le mot en arabe ou en français.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1C60597-D97B-E7A9-2428-A14E7F6ACE8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096624" y="559935"/>
            <a:ext cx="1746251" cy="123515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1D22297-58BB-AF35-90EC-6FD7CFE5DA4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5070871" y="3087081"/>
            <a:ext cx="3574257" cy="4394806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C0E6A7FE-ADAE-AD7F-85D8-354CDE369C4A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1099847467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42269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522CF3-0671-02DD-31E9-48A9B7DA44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A409D8BC-23CD-1AA3-7EEF-D1323D9D530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65837" y="68686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2972F37-FF08-D3C1-2D50-6BBDC6E735C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157718" y="585974"/>
            <a:ext cx="11887200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543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 garçon 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court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0" marR="0" lvl="0" indent="0" algn="l" defTabSz="1543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répéter?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A94816D-0024-EBF6-1249-96CBB7CCF9A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65021" y="2300014"/>
            <a:ext cx="130160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 garçon </a:t>
            </a:r>
            <a:r>
              <a:rPr lang="fr-FR" sz="60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court</a:t>
            </a: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.</a:t>
            </a: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76A21A7-AF95-A704-C11D-137BED63B3E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027" y="487304"/>
            <a:ext cx="1446339" cy="14426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B3B5852-2F3D-E065-7040-5005B78CA5AA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5226426" y="4411950"/>
            <a:ext cx="3263148" cy="4012275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9B4DBEF4-7DB7-2AC2-BB15-689C33D132AD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1099847467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50447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DB9E8C-2435-AA1F-DA1C-64C2645719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34FDF2A5-C457-FE99-5B38-635A83FCD31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65837" y="817495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D9B02C6-4FB7-42C6-F012-F92BD2CA8B2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23852" y="735775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543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C’est le verbe courir.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A852F83-696B-2A0F-43FE-F5B2008FE7C1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858000" y="4335586"/>
            <a:ext cx="57180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courir </a:t>
            </a:r>
            <a:endParaRPr kumimoji="0" lang="fr-FR" sz="9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A5CCEEB-F6DA-B8DB-DBAC-100E092CD38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027" y="487304"/>
            <a:ext cx="1446339" cy="14426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67154AD-C7AF-BF4A-DEF1-4E35AEDE9AA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2412920" y="3312026"/>
            <a:ext cx="2979043" cy="3662947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4E54F186-4CA2-D070-FB1A-7C5512A97483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1099847467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13566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3CC858-0E7D-D5E5-141A-01446B97CA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513A4ADE-8FCB-EF96-4E79-0CBBE4DD3BC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67543" y="744158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000E843-B61E-A99F-9E9E-137AD93C552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23168" y="703846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13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Marcher. Courir.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A2ADA1B-7286-5BD2-0EBC-45BFC9A901F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767543" y="2880339"/>
            <a:ext cx="61682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54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marcher </a:t>
            </a:r>
            <a:endParaRPr lang="fr-FR" sz="5400" b="1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3FDEC76-8733-7B7E-603A-133EE126719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FDEED182-B8ED-D747-C254-C30A19DC1E90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896884" y="2886511"/>
            <a:ext cx="61682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54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courir</a:t>
            </a:r>
            <a:endParaRPr lang="fr-FR" sz="5400" b="1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0A3B25A-149E-6F09-28C5-E94F6A4A2471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2302735" y="4775124"/>
            <a:ext cx="3274289" cy="402597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9D51636-DA3B-5909-AF24-C2E15C9E4EB8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8027948" y="4858898"/>
            <a:ext cx="3096171" cy="3806965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464D7208-F473-37AC-7062-119D616463F2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1099847467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68266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5E7504-D737-2282-36A1-4A0D07A7E7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01DE7933-80EF-5F12-2BB9-D01BB937FCD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8119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758202A-BCE1-A84E-43C8-56E6765DFFB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175259" y="755234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543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Que fait le garçon ? Dites le mot en arabe ou en français.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5F5314E-BD5A-66B8-E415-EE84D37D976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096624" y="559935"/>
            <a:ext cx="1746251" cy="1235154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C944C385-6158-5EE3-9762-92604E3BDB13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BA6A0E31-C365-0D1C-49E7-7A1E81383E8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698889" y="2960920"/>
            <a:ext cx="4318222" cy="4365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044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9E67A3-9A50-E76C-9672-727C5FD12A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52390C3D-54CF-8C1C-38C8-24B76A8B017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65837" y="68686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7D2053C-662D-03D3-84D4-3166BD4CF13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157718" y="585974"/>
            <a:ext cx="11887200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543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 garçon 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donne le cahier à la fille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0" marR="0" lvl="0" indent="0" algn="l" defTabSz="1543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répéter?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456C70C-41D3-49A6-0DE2-AB4DC5C8896B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65021" y="2300014"/>
            <a:ext cx="130160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 garçon </a:t>
            </a:r>
            <a:r>
              <a:rPr lang="fr-FR" sz="60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donne le cahier</a:t>
            </a: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.</a:t>
            </a: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FE08113-B7E8-BEEE-CCF3-8F9F12427400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027" y="487304"/>
            <a:ext cx="1446339" cy="1442600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9A50EE6A-C72F-EF9A-E61F-25204D6CD66F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860BE7F7-5A60-BD2B-B2E0-9BC372AF3DEC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4879093" y="4366383"/>
            <a:ext cx="3987911" cy="403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2458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16EE82-293A-EF0D-F3B5-347D90D2E9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6E0DFFC1-33EB-2FF5-A136-4AF662155A1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65837" y="817495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8900928-7396-F63D-72F3-5F32807E2A2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23852" y="735775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543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C’est le verbe donner.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8EE582F-56B8-43A2-54A9-F37707A0785E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858000" y="4335586"/>
            <a:ext cx="57180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donner </a:t>
            </a:r>
            <a:endParaRPr kumimoji="0" lang="fr-FR" sz="9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02EA9FF-72B9-205D-DC61-7FE039BDEA1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027" y="487304"/>
            <a:ext cx="1446339" cy="1442600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ADD8A9F2-F32D-D38D-E9CA-BA69B48C271E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C3431695-0CA7-BDB4-0A25-A757486531D8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2327164" y="3318591"/>
            <a:ext cx="3473561" cy="3511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88433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45EC90-166A-6054-8C82-F98B0AF22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8FC5D153-AF08-F6ED-354A-C1B7B9D391D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8119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C41BB258-7835-FE66-069A-A6B15B45E80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175259" y="755234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543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Que fait la fille? Dites le mot en arabe ou en français.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CAEB60A-5C56-CFC3-50A1-4109295FBE8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096624" y="559935"/>
            <a:ext cx="1746251" cy="1235154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630D7B48-88A6-1FA2-830C-68A5D8BD10AD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4B6DDC61-D10A-D2F2-7639-6127D4E7F1D4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629867" y="3389179"/>
            <a:ext cx="4349807" cy="3754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1539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F84DB-06AD-D0E2-8538-3F09DE4C4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D27F43D-2AAC-3924-3C8D-F1B03F83B31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8286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314923F-69FD-5D4C-611C-138FFCB9BA7A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E5EB3374-A76C-2A54-6038-72818B2CDB51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just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1758D412-727A-87EE-D7AD-DF9242B11ED6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just" defTabSz="685835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AFDA5764-B6A4-60C6-DCDA-6856AC1D5FD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4626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EA470B7-E062-15E0-33DE-CF45AE1EF64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399060" y="1865441"/>
            <a:ext cx="7271961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Pictogrammes pour la gestion de la leçon. 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D3FF3D4-5F97-F646-3844-63C78EA24D12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229601" y="52873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9A451E6-42B1-DFF1-7AE4-A7F2056EC01F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8491" y="4756182"/>
            <a:ext cx="3796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Modelage. 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élèves écoutent.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EE9A24F-D8C5-7E23-497C-A5D00EB35DF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000" y="2954900"/>
            <a:ext cx="1636031" cy="163180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5BB7C58-97F4-D723-60E8-49521E84193F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4116140" y="2982989"/>
            <a:ext cx="2566257" cy="1711679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9EC96FEE-CB37-D47D-DC7D-94A02B44A065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3592846" y="4828793"/>
            <a:ext cx="330403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Questions directes.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désigne des élèves.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B73E3A4-703C-71EA-8A0D-2E42F69B21D4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86454" y="2977902"/>
            <a:ext cx="1747521" cy="1466991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97A78D7E-4EA3-8F6B-EB49-9380B2CCBAAD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9379758" y="4770770"/>
            <a:ext cx="43085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Répétition chorale.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Toute la classe participe. 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ACD71421-7E63-0887-15F3-9B3C58CC5617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4320256" y="6354876"/>
            <a:ext cx="1849217" cy="1142676"/>
          </a:xfrm>
          <a:prstGeom prst="roundRect">
            <a:avLst>
              <a:gd name="adj" fmla="val 31362"/>
            </a:avLst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519DECAF-6F46-F2D9-3C43-0C5075904C4D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3377366" y="7796685"/>
            <a:ext cx="39154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Passage au tableau. 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 élève réalise la tâche.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1BAC82B-025C-D00A-B7BA-2FDECC2C4E40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313" y="6218106"/>
            <a:ext cx="1412672" cy="1337688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BC7C708A-7CF6-ABB8-7BF8-C9174CC9466A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04402" y="7824352"/>
            <a:ext cx="354956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silencieuse.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30520AD-873E-13AF-FDF7-426FBF1C62A8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225" y="6234380"/>
            <a:ext cx="1846817" cy="1291715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FC81664E-77EA-659F-4F1A-E015F091A3C5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7101466" y="7711353"/>
            <a:ext cx="349570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Pratique autonome.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circule entre les rangs.  </a:t>
            </a:r>
          </a:p>
        </p:txBody>
      </p:sp>
      <p:pic>
        <p:nvPicPr>
          <p:cNvPr id="18" name="Image 17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DA3012CF-2363-2ED8-3431-EDCB4ED9ADCA}"/>
              </a:ext>
            </a:extLst>
          </p:cNvPr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3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64686" y="6013321"/>
            <a:ext cx="1250264" cy="1512774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E9A6834E-AFB5-023D-9381-B94F5B6F48A0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10220479" y="7796189"/>
            <a:ext cx="33040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Observation. 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élèves observent. 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7DCA9C8A-9242-4256-6CC5-A41CF76EF40C}"/>
              </a:ext>
            </a:extLst>
          </p:cNvPr>
          <p:cNvGrpSpPr/>
          <p:nvPr>
            <p:custDataLst>
              <p:tags r:id="rId20"/>
            </p:custDataLst>
          </p:nvPr>
        </p:nvGrpSpPr>
        <p:grpSpPr>
          <a:xfrm>
            <a:off x="7355492" y="3122272"/>
            <a:ext cx="1961535" cy="1238864"/>
            <a:chOff x="7152968" y="2374490"/>
            <a:chExt cx="1961535" cy="1238864"/>
          </a:xfrm>
        </p:grpSpPr>
        <p:sp>
          <p:nvSpPr>
            <p:cNvPr id="21" name="Bulle narrative : ronde 20">
              <a:extLst>
                <a:ext uri="{FF2B5EF4-FFF2-40B4-BE49-F238E27FC236}">
                  <a16:creationId xmlns:a16="http://schemas.microsoft.com/office/drawing/2014/main" id="{9FF31181-CF52-0696-E904-1C18160AA31D}"/>
                </a:ext>
              </a:extLst>
            </p:cNvPr>
            <p:cNvSpPr/>
            <p:nvPr/>
          </p:nvSpPr>
          <p:spPr>
            <a:xfrm>
              <a:off x="7152968" y="2374490"/>
              <a:ext cx="1961535" cy="1224116"/>
            </a:xfrm>
            <a:prstGeom prst="wedgeEllipseCallou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CEB0F0D4-5E2D-4A78-A130-A42049559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340077" y="2415547"/>
              <a:ext cx="1553200" cy="1197807"/>
            </a:xfrm>
            <a:prstGeom prst="rect">
              <a:avLst/>
            </a:prstGeom>
          </p:spPr>
        </p:pic>
      </p:grpSp>
      <p:sp>
        <p:nvSpPr>
          <p:cNvPr id="25" name="ZoneTexte 24">
            <a:extLst>
              <a:ext uri="{FF2B5EF4-FFF2-40B4-BE49-F238E27FC236}">
                <a16:creationId xmlns:a16="http://schemas.microsoft.com/office/drawing/2014/main" id="{05BDA0A1-C1DE-3363-14D1-25382633DF61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6811905" y="4785518"/>
            <a:ext cx="304871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Dites-le en arabe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élèves disent le mot en arabe. </a:t>
            </a:r>
          </a:p>
        </p:txBody>
      </p:sp>
    </p:spTree>
    <p:extLst>
      <p:ext uri="{BB962C8B-B14F-4D97-AF65-F5344CB8AC3E}">
        <p14:creationId xmlns:p14="http://schemas.microsoft.com/office/powerpoint/2010/main" val="26352967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3D81F1-4B64-D0DA-9EC6-889046C5A7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2060FAFF-0A62-ECBC-5821-E0F30513BE6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65837" y="68686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C7D0726-209D-CADA-9E68-7F3A194FB8A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157718" y="585974"/>
            <a:ext cx="11887200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543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 fille prend le cahier.</a:t>
            </a:r>
          </a:p>
          <a:p>
            <a:pPr marL="0" marR="0" lvl="0" indent="0" algn="l" defTabSz="1543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répéter?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29D3ACD-8BB4-DDA4-783C-66EDB1D11EB1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65021" y="2300014"/>
            <a:ext cx="130160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La fille </a:t>
            </a:r>
            <a:r>
              <a:rPr lang="fr-FR" sz="60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prend le cahier</a:t>
            </a: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.</a:t>
            </a: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08C9DF8-8F19-4DE8-E42D-51BC66DDB5E5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027" y="487304"/>
            <a:ext cx="1446339" cy="1442600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5F1AFCF0-187E-6E7C-FF2F-4135E60F2A00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30B36E7F-EEDF-D206-47A1-4C66B8F7FE61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4827428" y="4609892"/>
            <a:ext cx="4061143" cy="3505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51941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486810-73B3-06F2-C7FD-5BAA76209B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D076CB5B-256D-070F-F573-FB2A8037DB4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65837" y="817495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6C7A599-7191-751B-739B-5F602033F53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23852" y="735775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543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C’est le verbe prendre.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CABE095-6B87-DCE5-4D89-E6285499F030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858000" y="4335586"/>
            <a:ext cx="57180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prendre </a:t>
            </a:r>
            <a:endParaRPr kumimoji="0" lang="fr-FR" sz="9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3251C6B-313D-3067-C2AA-18C5F5E2C68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027" y="487304"/>
            <a:ext cx="1446339" cy="1442600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EB9E6B43-A03D-382A-2AEA-EF8EA86D06C4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1D2F54AE-F25F-43B7-6329-3007FA6FA50B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2043831" y="3604782"/>
            <a:ext cx="3565320" cy="307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66652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F07454-AC5F-65B7-36DB-A0EAEBFF06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DDC92D04-6E26-A157-3D48-1148DE321B6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67543" y="744158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339474F-C776-E96A-DF4A-9C027890FAD6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23168" y="703846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13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Marcher. Courir.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12D2325-88F8-D759-3A26-9E0340495900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767543" y="2880339"/>
            <a:ext cx="61682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54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donner </a:t>
            </a:r>
            <a:endParaRPr lang="fr-FR" sz="5400" b="1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CB72F4-AC6F-1C7F-EC3B-2D6746BE9715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E177A7D5-FB7A-47B0-BDAA-E3818F5DF01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896884" y="2886511"/>
            <a:ext cx="61682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54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prendre</a:t>
            </a:r>
            <a:endParaRPr lang="fr-FR" sz="5400" b="1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E7AF55CD-5B4B-5950-D54F-AD8218ED9088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D4D7B530-7F7D-E6DD-D7E2-AAD262F2B6E2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2039715" y="4537365"/>
            <a:ext cx="3489547" cy="352747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5DF14A1-5FAF-EDB6-CA71-F079892B3179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8186740" y="4954593"/>
            <a:ext cx="3603337" cy="3110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77835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4040B1-0CF6-16E1-B26E-E00479C485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8D0CA3AB-6803-F90E-9BDD-2027AA9E039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68866" y="85321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1E1A72A-E770-D942-5C29-26575170E51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92328" y="771385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Répétons ensemble </a:t>
            </a:r>
            <a:r>
              <a:rPr kumimoji="0" lang="fr-FR" sz="2400" b="1" i="0" u="sng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les mots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5A74E878-2BD1-D790-90FC-11D193B875D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88093" y="529841"/>
            <a:ext cx="1530246" cy="1284596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E6CEAE53-52AC-ED6F-E127-A87D8862201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181823" y="6221259"/>
            <a:ext cx="2596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215968"/>
                </a:solidFill>
                <a:latin typeface="Dosis" pitchFamily="2" charset="0"/>
              </a:rPr>
              <a:t>fermer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823D39E8-F1E1-C8AB-8AE0-ABAEA2B75180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089980" y="6221258"/>
            <a:ext cx="2748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215968"/>
                </a:solidFill>
                <a:latin typeface="Dosis" pitchFamily="2" charset="0"/>
              </a:rPr>
              <a:t>ouvrir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3CE425B7-7D25-BA5F-DF9E-30B6E5DD6732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6938143" y="6221257"/>
            <a:ext cx="2748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marcher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64648E2A-B817-5B9A-8BBC-953F030BA940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0240214" y="6214294"/>
            <a:ext cx="23850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215968"/>
                </a:solidFill>
                <a:latin typeface="Dosis" pitchFamily="2" charset="0"/>
              </a:rPr>
              <a:t>courir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30" name="Tableau 29">
            <a:extLst>
              <a:ext uri="{FF2B5EF4-FFF2-40B4-BE49-F238E27FC236}">
                <a16:creationId xmlns:a16="http://schemas.microsoft.com/office/drawing/2014/main" id="{539D8114-0CA0-0838-36A4-82CA477D9EFC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6816B0CE-47D8-8836-FA19-E1D683EDB690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4252526" y="3233324"/>
            <a:ext cx="2446696" cy="274647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BDC54B3-CF9C-BDCD-5C98-95E5B28BFE06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1516436" y="3351345"/>
            <a:ext cx="1896032" cy="251043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8C442AB-887F-49E1-13CD-6E4FAB905B43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7610908" y="3666927"/>
            <a:ext cx="1652447" cy="203180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8E52A11-26BD-EC56-A397-253CAA401802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10317506" y="3680706"/>
            <a:ext cx="1579215" cy="1941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38557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A4A080-F12E-16E4-165D-4D9DB87C74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C49F7A5B-5017-43FC-30D7-99E479C2BE7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68866" y="85321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01D9684-1D4A-D9E2-6219-1461F3DE422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92328" y="771385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Répétons ensemble </a:t>
            </a:r>
            <a:r>
              <a:rPr kumimoji="0" lang="fr-FR" sz="2400" b="1" i="0" u="sng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les mots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E9CE8B07-290F-2ADA-C5EF-C7CA2A4D910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88093" y="529841"/>
            <a:ext cx="1530246" cy="1284596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74C86425-4922-C0FF-87B2-03A574D4D9A5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967697" y="6220432"/>
            <a:ext cx="2748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FR" sz="3600" b="1" dirty="0">
                <a:solidFill>
                  <a:srgbClr val="215968"/>
                </a:solidFill>
                <a:latin typeface="Dosis" pitchFamily="2" charset="0"/>
              </a:rPr>
              <a:t>entrer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21480EE9-4713-F216-57A8-289A90F407E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896076" y="6217259"/>
            <a:ext cx="2748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sortir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76F8AC31-32B4-CD5F-2DC1-D1EC86C9372F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6858000" y="6218342"/>
            <a:ext cx="2748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215968"/>
                </a:solidFill>
                <a:latin typeface="Dosis" pitchFamily="2" charset="0"/>
              </a:rPr>
              <a:t>donner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8154015A-ED0C-A92D-9FF3-458CA0F563BC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9969588" y="6217259"/>
            <a:ext cx="2660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215968"/>
                </a:solidFill>
                <a:latin typeface="Dosis" pitchFamily="2" charset="0"/>
              </a:rPr>
              <a:t>prendre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30" name="Tableau 29">
            <a:extLst>
              <a:ext uri="{FF2B5EF4-FFF2-40B4-BE49-F238E27FC236}">
                <a16:creationId xmlns:a16="http://schemas.microsoft.com/office/drawing/2014/main" id="{A91B5385-EAC1-99AF-13C2-82D30EF12010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A3035F61-C50E-9164-13D7-9E392B843364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363573" y="3546342"/>
            <a:ext cx="1957680" cy="188485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0F178CB-6047-EFDB-1FD1-3A7AF68D4CA0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4251205" y="3489437"/>
            <a:ext cx="2038686" cy="194176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EC0694E-228F-28C7-FA56-0E4B7B2E2527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7197503" y="3293496"/>
            <a:ext cx="2114715" cy="213770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A8A4396-A484-6855-0BB0-B83F26CBC855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10192185" y="3546342"/>
            <a:ext cx="2183673" cy="1884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54193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427CAD-507C-3DB5-76AB-C68868819F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BA4CE698-0C70-3675-5BD0-C33A6A12CC2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86620" y="841468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F662D49C-C597-27A2-A21A-8D0758AEDFD6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6" name="ZoneTexte 5">
            <a:extLst>
              <a:ext uri="{FF2B5EF4-FFF2-40B4-BE49-F238E27FC236}">
                <a16:creationId xmlns:a16="http://schemas.microsoft.com/office/drawing/2014/main" id="{6895386A-0B91-8E6A-F5CC-3DCE4D6198AA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473641" y="589043"/>
            <a:ext cx="100448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chaque image, je vais désigner un élève pour dire le mot.</a:t>
            </a:r>
          </a:p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C’est quel mot ? 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5720F7F-173A-1598-DE3C-D8A0E35F69F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172825" y="554302"/>
            <a:ext cx="2133930" cy="142331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8420A73-77C4-3968-E295-4A84359AF1C9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4411304" y="4004849"/>
            <a:ext cx="2446696" cy="274647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90ABC81-F6DD-6604-3DCB-92EA6AA56992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675214" y="4122870"/>
            <a:ext cx="1896032" cy="251043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2A45239-0CDF-68F4-1660-98A8C47E8BD6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7769686" y="4438452"/>
            <a:ext cx="1652447" cy="203180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1F855C7-6672-2F92-5AE3-02DE11DB6FA2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0476284" y="4452231"/>
            <a:ext cx="1579215" cy="1941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66334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399FFA-3063-0285-D8AE-EB41ADC308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D85E134A-8AB9-B02B-7186-6C698B55750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86620" y="841468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9219E8AF-8031-21B0-D402-8E7E343A80F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9066811" y="2748696"/>
            <a:ext cx="335901" cy="3699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7B684449-6EEC-DE36-0A11-195A0C030B7E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6" name="ZoneTexte 5">
            <a:extLst>
              <a:ext uri="{FF2B5EF4-FFF2-40B4-BE49-F238E27FC236}">
                <a16:creationId xmlns:a16="http://schemas.microsoft.com/office/drawing/2014/main" id="{FE9AC180-9FEB-7026-73A0-61565806199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73641" y="589043"/>
            <a:ext cx="100448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chaque image, je vais désigner un élève pour dire le mot.</a:t>
            </a:r>
          </a:p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C’est quel mot ? 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00F9031-4DA1-C430-8CF2-668068827ED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172825" y="554302"/>
            <a:ext cx="2133930" cy="142331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E7646A9-4C72-4149-4437-17F12D95A3AE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374978" y="4327495"/>
            <a:ext cx="1957680" cy="188485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A5295D9-755D-11EE-4E4B-71CF644C2DB6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4262610" y="4270590"/>
            <a:ext cx="2038686" cy="194176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A19ED02-1D85-557A-2251-7323DF71F772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7208908" y="4074649"/>
            <a:ext cx="2114715" cy="213770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E263D08-2A5D-4C33-1753-54C468E13F12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0203590" y="4327495"/>
            <a:ext cx="2183673" cy="1884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79589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787934-CAA7-87A8-46B4-64629D6F94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8FAA4133-4890-98C6-43CD-A11B40CC8FC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6673139D-7645-550B-BD9C-C092892E6005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BC5B9F3-442B-2DCE-0806-82869AB97B25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02C5EEFB-70F1-5827-7A05-4F01E226E9A2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A2B25AED-2578-61DB-9969-B791F3D8DF85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28507A21-DC09-04E9-4D57-665FA43E25C7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63425CAF-7D10-F0E5-774A-FC29FA2C9DDA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9B31EDE3-D727-06C1-3A56-354850B946D4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6724" y="736911"/>
                  <a:ext cx="8763377" cy="253690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DA61CD82-DB2E-5A6F-696C-A97D16437D2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66838" y="72724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72D6534-EF35-D2B7-2D7C-AF79B992BF70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42265" y="620677"/>
            <a:ext cx="8341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Prenez vos manuels à la page 27.</a:t>
            </a:r>
            <a:endParaRPr lang="fr-FR" sz="2400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FD2188CF-947C-C9DD-463C-5380E3CDE0E7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5227" y="620677"/>
            <a:ext cx="1331066" cy="1157762"/>
          </a:xfrm>
          <a:prstGeom prst="rect">
            <a:avLst/>
          </a:prstGeom>
          <a:ln w="19050">
            <a:noFill/>
          </a:ln>
          <a:effectLst/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361122B-1BE1-A2B2-47B7-ED6E37964C19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255241" y="1097868"/>
            <a:ext cx="923041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fr-FR" sz="2100" b="1" i="1" dirty="0">
                <a:solidFill>
                  <a:srgbClr val="FF0000"/>
                </a:solidFill>
                <a:latin typeface="Calibri"/>
              </a:rPr>
              <a:t>&gt;  Si les élèves ne disposent pas de manuels, passer à l’activité suivante (slide 60) 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41802849-C441-7AC3-F105-81CA53A5BD75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1554517286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41ECFFD8-5C0F-3AA0-530C-2A1937AD6DE6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4112972" y="1721441"/>
            <a:ext cx="5656384" cy="797345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DEB3FCF-2633-8297-BA90-5B1FC9241B98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4036991" y="2786063"/>
            <a:ext cx="5815011" cy="23574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870051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526849-3C1D-417B-AB01-A21CC731F1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9B4E8CD-BEC7-4102-CF1E-D616776BE97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40A6D224-441F-FD4E-453E-4ECDEAC216B7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E22396A-4290-7C40-2A90-C51E956E61AA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F5BDB7CC-047B-DFA0-074D-48CFB0372802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2F971664-A43D-2AA0-5D4D-4ED7C32A7B33}"/>
                  </a:ext>
                </a:extLst>
              </p:cNvPr>
              <p:cNvSpPr/>
              <p:nvPr>
                <p:custDataLst>
                  <p:tags r:id="rId1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B920A6EA-2668-F8A2-28B5-725233A3D955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FD2E093D-9914-A0CF-B587-0927963626C0}"/>
                    </a:ext>
                  </a:extLst>
                </p:cNvPr>
                <p:cNvSpPr/>
                <p:nvPr>
                  <p:custDataLst>
                    <p:tags r:id="rId1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651D120D-B56A-6E17-38B1-2281B06693F4}"/>
                    </a:ext>
                  </a:extLst>
                </p:cNvPr>
                <p:cNvSpPr/>
                <p:nvPr>
                  <p:custDataLst>
                    <p:tags r:id="rId2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4918281F-B0AE-0484-B340-F9CBBF260A7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D618DA0-2E82-7990-78A9-2556FECD422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72816" y="677515"/>
            <a:ext cx="8341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Je vais vous montrer comment faire l’activité. </a:t>
            </a:r>
            <a:endParaRPr lang="fr-FR" sz="2400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5" name="Image 4" descr="Une image contenant dessin, dessin humoristique, croquis, Dessin d’enfant&#10;&#10;Description générée automatiquement">
            <a:extLst>
              <a:ext uri="{FF2B5EF4-FFF2-40B4-BE49-F238E27FC236}">
                <a16:creationId xmlns:a16="http://schemas.microsoft.com/office/drawing/2014/main" id="{F387A88C-A997-DF9E-1946-9E8933F1308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120" y="3888013"/>
            <a:ext cx="4895859" cy="3614669"/>
          </a:xfrm>
          <a:prstGeom prst="rect">
            <a:avLst/>
          </a:prstGeom>
        </p:spPr>
      </p:pic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B5CE506C-E183-191F-4479-480A2844B03B}"/>
              </a:ext>
            </a:extLst>
          </p:cNvPr>
          <p:cNvCxnSpPr>
            <a:cxnSpLocks/>
          </p:cNvCxnSpPr>
          <p:nvPr>
            <p:custDataLst>
              <p:tags r:id="rId6"/>
            </p:custDataLst>
          </p:nvPr>
        </p:nvCxnSpPr>
        <p:spPr>
          <a:xfrm>
            <a:off x="3843609" y="3456598"/>
            <a:ext cx="973392" cy="923966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32CD3C4D-132F-B2C7-6EA5-A72798597A17}"/>
              </a:ext>
            </a:extLst>
          </p:cNvPr>
          <p:cNvCxnSpPr>
            <a:cxnSpLocks/>
          </p:cNvCxnSpPr>
          <p:nvPr>
            <p:custDataLst>
              <p:tags r:id="rId7"/>
            </p:custDataLst>
          </p:nvPr>
        </p:nvCxnSpPr>
        <p:spPr>
          <a:xfrm flipH="1">
            <a:off x="8834283" y="3465002"/>
            <a:ext cx="973392" cy="983567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 descr="Afbeeldingen over Circle Font – Blader in stockfoto's, vectoren en video's  over 1,068,626 | Adobe Stock">
            <a:extLst>
              <a:ext uri="{FF2B5EF4-FFF2-40B4-BE49-F238E27FC236}">
                <a16:creationId xmlns:a16="http://schemas.microsoft.com/office/drawing/2014/main" id="{E9692C5A-D53D-ABB5-A192-4153C0D40E5B}"/>
              </a:ext>
            </a:extLst>
          </p:cNvPr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 rotWithShape="1">
          <a:blip r:embed="rId2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1" t="12958" r="75238" b="50000"/>
          <a:stretch/>
        </p:blipFill>
        <p:spPr bwMode="auto">
          <a:xfrm>
            <a:off x="941479" y="2486110"/>
            <a:ext cx="969497" cy="831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Afbeeldingen over Circle Font – Blader in stockfoto's, vectoren en video's  over 1,068,626 | Adobe Stock">
            <a:extLst>
              <a:ext uri="{FF2B5EF4-FFF2-40B4-BE49-F238E27FC236}">
                <a16:creationId xmlns:a16="http://schemas.microsoft.com/office/drawing/2014/main" id="{1320F66A-7AAC-5E27-6F5C-40E818A7D679}"/>
              </a:ext>
            </a:extLst>
          </p:cNvPr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 rotWithShape="1">
          <a:blip r:embed="rId2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59" t="12958" r="59007" b="50000"/>
          <a:stretch/>
        </p:blipFill>
        <p:spPr bwMode="auto">
          <a:xfrm>
            <a:off x="7628935" y="2484065"/>
            <a:ext cx="874646" cy="831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Afbeeldingen over Circle Font – Blader in stockfoto's, vectoren en video's  over 1,068,626 | Adobe Stock">
            <a:extLst>
              <a:ext uri="{FF2B5EF4-FFF2-40B4-BE49-F238E27FC236}">
                <a16:creationId xmlns:a16="http://schemas.microsoft.com/office/drawing/2014/main" id="{9CF810B7-1B67-929D-A0FD-1DB06AAE1142}"/>
              </a:ext>
            </a:extLst>
          </p:cNvPr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 rotWithShape="1">
          <a:blip r:embed="rId2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88" t="12958" r="41278" b="50000"/>
          <a:stretch/>
        </p:blipFill>
        <p:spPr bwMode="auto">
          <a:xfrm>
            <a:off x="4513217" y="7942850"/>
            <a:ext cx="874646" cy="83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DFE0FA34-2647-FE5A-BCCD-EBB9B08F69AD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1881062" y="2484065"/>
            <a:ext cx="3606921" cy="833883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fr-FR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ea typeface="Cambria" panose="02040503050406030204" pitchFamily="18" charset="0"/>
              </a:rPr>
              <a:t>Je montre l’image.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D38E6F25-F40C-550B-3CF1-9527F159BD89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8532294" y="2436306"/>
            <a:ext cx="3606921" cy="833883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fr-FR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ea typeface="Cambria" panose="02040503050406030204" pitchFamily="18" charset="0"/>
              </a:rPr>
              <a:t>Je dis le mot.</a:t>
            </a: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6D20A895-513D-8ABC-4DF2-9CEF7C1B015F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5383155" y="7946358"/>
            <a:ext cx="3606921" cy="833883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fr-FR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ea typeface="Cambria" panose="02040503050406030204" pitchFamily="18" charset="0"/>
              </a:rPr>
              <a:t>On échange les rôles.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6BA0C41-70C6-EF49-75E6-417D4D1497A6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3953" y="600007"/>
            <a:ext cx="1446339" cy="14426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C3E6EA87-1DA5-FF91-7F76-C4DEEFB0B4B6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255241" y="1097868"/>
            <a:ext cx="923041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fr-FR" sz="2100" b="1" i="1" dirty="0">
                <a:solidFill>
                  <a:srgbClr val="FF0000"/>
                </a:solidFill>
                <a:latin typeface="Calibri"/>
              </a:rPr>
              <a:t>&gt;  Si les élèves ne disposent pas de manuels, passer à l’activité suivante (slide 60) </a:t>
            </a:r>
          </a:p>
        </p:txBody>
      </p:sp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76D07743-908E-946A-2962-9838DD3C9BEA}"/>
              </a:ext>
            </a:extLst>
          </p:cNvPr>
          <p:cNvGraphicFramePr>
            <a:graphicFrameLocks noGrp="1"/>
          </p:cNvGraphicFramePr>
          <p:nvPr>
            <p:custDataLst>
              <p:tags r:id="rId16"/>
            </p:custDataLst>
            <p:extLst>
              <p:ext uri="{D42A27DB-BD31-4B8C-83A1-F6EECF244321}">
                <p14:modId xmlns:p14="http://schemas.microsoft.com/office/powerpoint/2010/main" val="1554517286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21868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19CB1F-EB96-27B2-D078-EA9F7240C7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B44712B6-5EAD-FB70-878F-DAD00D76658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CA19588-1407-E14F-216A-6C18C8F53406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512980" y="671386"/>
            <a:ext cx="9150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Maintenant, travaillez en binômes. Je vais circuler pour vous aider.</a:t>
            </a:r>
            <a:endParaRPr lang="fr-FR" sz="2400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5" name="Image 4" descr="Une image contenant dessin, dessin humoristique, croquis, Dessin d’enfant&#10;&#10;Description générée automatiquement">
            <a:extLst>
              <a:ext uri="{FF2B5EF4-FFF2-40B4-BE49-F238E27FC236}">
                <a16:creationId xmlns:a16="http://schemas.microsoft.com/office/drawing/2014/main" id="{510AD80D-172B-FD33-CB30-6327F867B11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6080" y="779977"/>
            <a:ext cx="1598255" cy="118001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6D8D8528-6369-C16E-0DE6-B0E5660B6DF5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55241" y="1097868"/>
            <a:ext cx="923041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fr-FR" sz="2100" b="1" i="1" dirty="0">
                <a:solidFill>
                  <a:srgbClr val="FF0000"/>
                </a:solidFill>
                <a:latin typeface="Calibri"/>
              </a:rPr>
              <a:t>&gt;  Si les élèves ne disposent pas de manuels, passer à l’activité suivante (slide 60) </a:t>
            </a: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E0512D10-87D6-716A-6D85-285AF377D2B8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1554517286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8E4EAC54-3F15-C04C-25E1-89E74ADAE18A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475493" y="2836352"/>
            <a:ext cx="10765014" cy="535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2959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CB165543-4DBF-48F7-57E1-EF9DF479B2E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0"/>
            <a:ext cx="13716000" cy="10287000"/>
            <a:chOff x="0" y="0"/>
            <a:chExt cx="13716000" cy="10287000"/>
          </a:xfrm>
        </p:grpSpPr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F708FCD2-6BF9-00A9-A27E-4ABFC613E86D}"/>
                </a:ext>
              </a:extLst>
            </p:cNvPr>
            <p:cNvSpPr/>
            <p:nvPr/>
          </p:nvSpPr>
          <p:spPr>
            <a:xfrm>
              <a:off x="0" y="0"/>
              <a:ext cx="13716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/>
              <a:stretch>
                <a:fillRect t="-5555" b="-5555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CF0E36C0-C341-AACC-60EE-1249E2D9C505}"/>
                </a:ext>
              </a:extLst>
            </p:cNvPr>
            <p:cNvGrpSpPr/>
            <p:nvPr/>
          </p:nvGrpSpPr>
          <p:grpSpPr>
            <a:xfrm>
              <a:off x="800100" y="353997"/>
              <a:ext cx="12001500" cy="9132906"/>
              <a:chOff x="800100" y="353997"/>
              <a:chExt cx="12001500" cy="9132906"/>
            </a:xfrm>
          </p:grpSpPr>
          <p:grpSp>
            <p:nvGrpSpPr>
              <p:cNvPr id="12" name="Group 3">
                <a:extLst>
                  <a:ext uri="{FF2B5EF4-FFF2-40B4-BE49-F238E27FC236}">
                    <a16:creationId xmlns:a16="http://schemas.microsoft.com/office/drawing/2014/main" id="{6856C84E-5D28-B1BE-B422-DE634E79C01D}"/>
                  </a:ext>
                </a:extLst>
              </p:cNvPr>
              <p:cNvGrpSpPr/>
              <p:nvPr/>
            </p:nvGrpSpPr>
            <p:grpSpPr>
              <a:xfrm>
                <a:off x="800100" y="876302"/>
                <a:ext cx="12001500" cy="8610601"/>
                <a:chOff x="0" y="-485141"/>
                <a:chExt cx="3895412" cy="3519867"/>
              </a:xfrm>
            </p:grpSpPr>
            <p:sp>
              <p:nvSpPr>
                <p:cNvPr id="14" name="Freeform 4">
                  <a:extLst>
                    <a:ext uri="{FF2B5EF4-FFF2-40B4-BE49-F238E27FC236}">
                      <a16:creationId xmlns:a16="http://schemas.microsoft.com/office/drawing/2014/main" id="{E467593A-A3AA-574E-C98C-D79D5650552D}"/>
                    </a:ext>
                  </a:extLst>
                </p:cNvPr>
                <p:cNvSpPr/>
                <p:nvPr/>
              </p:nvSpPr>
              <p:spPr>
                <a:xfrm>
                  <a:off x="0" y="-485141"/>
                  <a:ext cx="3895412" cy="3519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5412" h="2555175">
                      <a:moveTo>
                        <a:pt x="6703" y="0"/>
                      </a:moveTo>
                      <a:lnTo>
                        <a:pt x="3888710" y="0"/>
                      </a:lnTo>
                      <a:cubicBezTo>
                        <a:pt x="3892411" y="0"/>
                        <a:pt x="3895412" y="3001"/>
                        <a:pt x="3895412" y="6703"/>
                      </a:cubicBezTo>
                      <a:lnTo>
                        <a:pt x="3895412" y="2548473"/>
                      </a:lnTo>
                      <a:cubicBezTo>
                        <a:pt x="3895412" y="2550250"/>
                        <a:pt x="3894706" y="2551955"/>
                        <a:pt x="3893449" y="2553212"/>
                      </a:cubicBezTo>
                      <a:cubicBezTo>
                        <a:pt x="3892192" y="2554469"/>
                        <a:pt x="3890487" y="2555175"/>
                        <a:pt x="3888710" y="2555175"/>
                      </a:cubicBezTo>
                      <a:lnTo>
                        <a:pt x="6703" y="2555175"/>
                      </a:lnTo>
                      <a:cubicBezTo>
                        <a:pt x="4925" y="2555175"/>
                        <a:pt x="3220" y="2554469"/>
                        <a:pt x="1963" y="2553212"/>
                      </a:cubicBezTo>
                      <a:cubicBezTo>
                        <a:pt x="706" y="2551955"/>
                        <a:pt x="0" y="2550250"/>
                        <a:pt x="0" y="2548473"/>
                      </a:cubicBezTo>
                      <a:lnTo>
                        <a:pt x="0" y="6703"/>
                      </a:lnTo>
                      <a:cubicBezTo>
                        <a:pt x="0" y="4925"/>
                        <a:pt x="706" y="3220"/>
                        <a:pt x="1963" y="1963"/>
                      </a:cubicBezTo>
                      <a:cubicBezTo>
                        <a:pt x="3220" y="706"/>
                        <a:pt x="4925" y="0"/>
                        <a:pt x="670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000000"/>
                  </a:solidFill>
                </a:ln>
              </p:spPr>
              <p:txBody>
                <a:bodyPr/>
                <a:lstStyle/>
                <a:p>
                  <a:pPr defTabSz="914445">
                    <a:defRPr/>
                  </a:pPr>
                  <a:endParaRPr lang="fr-MA"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15" name="TextBox 5">
                  <a:extLst>
                    <a:ext uri="{FF2B5EF4-FFF2-40B4-BE49-F238E27FC236}">
                      <a16:creationId xmlns:a16="http://schemas.microsoft.com/office/drawing/2014/main" id="{EBF35789-EF5A-9231-2393-AA2D13C5F56A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38100" tIns="38100" rIns="38100" bIns="38100" rtlCol="0" anchor="ctr"/>
                <a:lstStyle/>
                <a:p>
                  <a:pPr algn="ctr" defTabSz="914445">
                    <a:lnSpc>
                      <a:spcPts val="2408"/>
                    </a:lnSpc>
                    <a:defRPr/>
                  </a:pPr>
                  <a:endParaRPr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</p:grpSp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04888450-80DC-3049-7195-02CD36824DB4}"/>
                  </a:ext>
                </a:extLst>
              </p:cNvPr>
              <p:cNvSpPr/>
              <p:nvPr/>
            </p:nvSpPr>
            <p:spPr>
              <a:xfrm>
                <a:off x="914402" y="353997"/>
                <a:ext cx="929375" cy="892200"/>
              </a:xfrm>
              <a:custGeom>
                <a:avLst/>
                <a:gdLst/>
                <a:ahLst/>
                <a:cxnLst/>
                <a:rect l="l" t="t" r="r" b="b"/>
                <a:pathLst>
                  <a:path w="1239167" h="1189600">
                    <a:moveTo>
                      <a:pt x="0" y="0"/>
                    </a:moveTo>
                    <a:lnTo>
                      <a:pt x="1239167" y="0"/>
                    </a:lnTo>
                    <a:lnTo>
                      <a:pt x="1239167" y="1189600"/>
                    </a:lnTo>
                    <a:lnTo>
                      <a:pt x="0" y="11896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914445">
                  <a:defRPr/>
                </a:pPr>
                <a:endParaRPr lang="fr-MA" sz="1350" dirty="0">
                  <a:solidFill>
                    <a:prstClr val="black"/>
                  </a:solidFill>
                  <a:latin typeface="Dosis" pitchFamily="2" charset="0"/>
                </a:endParaRPr>
              </a:p>
            </p:txBody>
          </p:sp>
        </p:grpSp>
      </p:grpSp>
      <p:sp>
        <p:nvSpPr>
          <p:cNvPr id="9" name="TextBox 9"/>
          <p:cNvSpPr txBox="1"/>
          <p:nvPr>
            <p:custDataLst>
              <p:tags r:id="rId2"/>
            </p:custDataLst>
          </p:nvPr>
        </p:nvSpPr>
        <p:spPr>
          <a:xfrm>
            <a:off x="3097817" y="5585909"/>
            <a:ext cx="7520366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Matériel didactique</a:t>
            </a:r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EFB9B008-41AC-BDC5-4B91-5A497B148B4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800100" y="1407111"/>
            <a:ext cx="120015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Matériel technique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915D381-18F3-43EC-F8E3-6D366476685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6"/>
          <a:stretch>
            <a:fillRect/>
          </a:stretch>
        </p:blipFill>
        <p:spPr>
          <a:xfrm>
            <a:off x="2204900" y="2644612"/>
            <a:ext cx="1912502" cy="1668047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79441BD0-3475-3561-9867-7AA9199CD64C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811857" y="4394611"/>
            <a:ext cx="2504181" cy="538610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5AF469B-2419-1460-4D0E-2A3F112415EB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394902" y="4393589"/>
            <a:ext cx="1425005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PC + PPT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3544874-45A9-6686-34C5-F066052CB44F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5612942" y="4407713"/>
            <a:ext cx="2269574" cy="538610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E08D40C-2D68-A73A-2381-029481DAF740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6027753" y="4446212"/>
            <a:ext cx="1343701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Pointeur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F31C257C-687C-6F5D-9E7D-C97F5E15A1EC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07662" y="2170848"/>
            <a:ext cx="2232162" cy="2229782"/>
          </a:xfrm>
          <a:prstGeom prst="rect">
            <a:avLst/>
          </a:prstGeom>
        </p:spPr>
      </p:pic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CC74D983-3D6D-C529-D40A-5A387E869EC4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8683290" y="4374481"/>
            <a:ext cx="3254772" cy="549254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DA954E7-6A2C-C5AF-3AE0-19B26D8976ED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8976816" y="4400630"/>
            <a:ext cx="2582566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Projection ajustée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E53E6545-78B9-1C0F-4AE2-7DEF0DA141E8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8"/>
          <a:stretch>
            <a:fillRect/>
          </a:stretch>
        </p:blipFill>
        <p:spPr>
          <a:xfrm>
            <a:off x="8730084" y="2895119"/>
            <a:ext cx="3160415" cy="992903"/>
          </a:xfrm>
          <a:prstGeom prst="rect">
            <a:avLst/>
          </a:prstGeom>
        </p:spPr>
      </p:pic>
      <p:grpSp>
        <p:nvGrpSpPr>
          <p:cNvPr id="28" name="Groupe 27">
            <a:extLst>
              <a:ext uri="{FF2B5EF4-FFF2-40B4-BE49-F238E27FC236}">
                <a16:creationId xmlns:a16="http://schemas.microsoft.com/office/drawing/2014/main" id="{9D132A3B-F0F2-35FE-99DC-A96843AFCA2E}"/>
              </a:ext>
            </a:extLst>
          </p:cNvPr>
          <p:cNvGrpSpPr/>
          <p:nvPr>
            <p:custDataLst>
              <p:tags r:id="rId13"/>
            </p:custDataLst>
          </p:nvPr>
        </p:nvGrpSpPr>
        <p:grpSpPr>
          <a:xfrm>
            <a:off x="4508617" y="8682834"/>
            <a:ext cx="1779566" cy="538610"/>
            <a:chOff x="5802255" y="5807067"/>
            <a:chExt cx="1186377" cy="359073"/>
          </a:xfrm>
        </p:grpSpPr>
        <p:sp>
          <p:nvSpPr>
            <p:cNvPr id="29" name="Rectangle : coins arrondis 28">
              <a:extLst>
                <a:ext uri="{FF2B5EF4-FFF2-40B4-BE49-F238E27FC236}">
                  <a16:creationId xmlns:a16="http://schemas.microsoft.com/office/drawing/2014/main" id="{C804A669-72C6-3FA1-5791-E7CB5CA77B20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5802255" y="5807067"/>
              <a:ext cx="1186377" cy="359073"/>
            </a:xfrm>
            <a:prstGeom prst="roundRect">
              <a:avLst>
                <a:gd name="adj" fmla="val 32258"/>
              </a:avLst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FR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4BFB723B-1198-9769-D313-3CDD4CA76B05}"/>
                </a:ext>
              </a:extLst>
            </p:cNvPr>
            <p:cNvSpPr txBox="1"/>
            <p:nvPr>
              <p:custDataLst>
                <p:tags r:id="rId21"/>
              </p:custDataLst>
            </p:nvPr>
          </p:nvSpPr>
          <p:spPr>
            <a:xfrm>
              <a:off x="5936723" y="5815168"/>
              <a:ext cx="92606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FR" sz="2250" b="1" dirty="0">
                  <a:solidFill>
                    <a:srgbClr val="4BACC6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Livret  </a:t>
              </a:r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5753C2A9-3189-5FAE-322D-3B6DC0946D11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4781755" y="6506980"/>
            <a:ext cx="1360298" cy="1942484"/>
          </a:xfrm>
          <a:prstGeom prst="rect">
            <a:avLst/>
          </a:prstGeom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id="{D3E0DBCB-E98C-6943-0AAE-117B0145F952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256C08F-FE2D-887C-5E62-41F4AC8B3721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00030" y="6777206"/>
            <a:ext cx="1789002" cy="1383142"/>
          </a:xfrm>
          <a:prstGeom prst="rect">
            <a:avLst/>
          </a:prstGeom>
        </p:spPr>
      </p:pic>
      <p:grpSp>
        <p:nvGrpSpPr>
          <p:cNvPr id="20" name="Groupe 19">
            <a:extLst>
              <a:ext uri="{FF2B5EF4-FFF2-40B4-BE49-F238E27FC236}">
                <a16:creationId xmlns:a16="http://schemas.microsoft.com/office/drawing/2014/main" id="{7E9C0502-A7A0-8331-FC77-BD2C8A83A92A}"/>
              </a:ext>
            </a:extLst>
          </p:cNvPr>
          <p:cNvGrpSpPr/>
          <p:nvPr>
            <p:custDataLst>
              <p:tags r:id="rId17"/>
            </p:custDataLst>
          </p:nvPr>
        </p:nvGrpSpPr>
        <p:grpSpPr>
          <a:xfrm>
            <a:off x="7485754" y="8644972"/>
            <a:ext cx="1779566" cy="538610"/>
            <a:chOff x="5802255" y="5807067"/>
            <a:chExt cx="1186377" cy="359073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C0574431-818E-FFD3-517F-8DDEF3199CC3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5802255" y="5807067"/>
              <a:ext cx="1186377" cy="359073"/>
            </a:xfrm>
            <a:prstGeom prst="roundRect">
              <a:avLst>
                <a:gd name="adj" fmla="val 32258"/>
              </a:avLst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FR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D7CDBCFE-A308-E8B1-B716-E2FC5EEA178C}"/>
                </a:ext>
              </a:extLst>
            </p:cNvPr>
            <p:cNvSpPr txBox="1"/>
            <p:nvPr>
              <p:custDataLst>
                <p:tags r:id="rId19"/>
              </p:custDataLst>
            </p:nvPr>
          </p:nvSpPr>
          <p:spPr>
            <a:xfrm>
              <a:off x="5936723" y="5815168"/>
              <a:ext cx="92606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FR" sz="2250" b="1" dirty="0">
                  <a:solidFill>
                    <a:srgbClr val="4BACC6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Ardoise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439623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4F00A4-C9E7-B963-DC35-AD32A48346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A58ED713-5770-25AF-E905-3E9256D6BE9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54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2EFF627B-A074-4DAA-5D97-B5D12AB34C2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206720" y="2445969"/>
            <a:ext cx="9337697" cy="55630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1.  Rituel: </a:t>
            </a:r>
          </a:p>
          <a:p>
            <a:pPr defTabSz="914445">
              <a:lnSpc>
                <a:spcPct val="150000"/>
              </a:lnSpc>
              <a:spcAft>
                <a:spcPts val="900"/>
              </a:spcAft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Révision des syllabes.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2. Vocabulaire 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Ouvrir – fermer – entrer – sortir – courir – marcher – donner – prendre. 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cs typeface="Calibri" panose="020F0502020204030204" pitchFamily="34" charset="0"/>
              </a:rPr>
              <a:t>3. Écoute active du dialogue</a:t>
            </a:r>
            <a:endParaRPr lang="fr-FR" sz="4200" b="1" dirty="0">
              <a:solidFill>
                <a:prstClr val="white">
                  <a:lumMod val="75000"/>
                </a:prstClr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914445"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Il y a quoi dans… ?</a:t>
            </a:r>
          </a:p>
          <a:p>
            <a:pPr defTabSz="914445"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Dans … , il y a … .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B2020D1C-2B7F-A41C-5870-E9BA360BB78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59FECA77-45D4-3071-9FA9-A5AF7BFE3FCC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E361803-BEBD-C67A-AE10-A95649074F69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29082" y="6167432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0638CB5B-6ACE-5EF5-176E-FE34D353E96F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-1" y="703696"/>
            <a:ext cx="13716001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endParaRPr lang="fr-FR" sz="60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5">
              <a:lnSpc>
                <a:spcPts val="4199"/>
              </a:lnSpc>
              <a:defRPr/>
            </a:pPr>
            <a:r>
              <a:rPr lang="fr-FR" sz="6000" b="1" dirty="0">
                <a:solidFill>
                  <a:srgbClr val="215968"/>
                </a:solidFill>
                <a:latin typeface="Dosis" pitchFamily="2" charset="0"/>
              </a:rPr>
              <a:t>Séance 1</a:t>
            </a:r>
          </a:p>
        </p:txBody>
      </p:sp>
    </p:spTree>
    <p:extLst>
      <p:ext uri="{BB962C8B-B14F-4D97-AF65-F5344CB8AC3E}">
        <p14:creationId xmlns:p14="http://schemas.microsoft.com/office/powerpoint/2010/main" val="180280471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2CF4E8-F953-DE67-A677-C660BB27C4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766C203-8C16-6326-92D9-3817C04BE41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3810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3E67E4C1-C145-C38C-D84E-082B7DE70F70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FB366A53-8CC4-2787-C164-A91FCF13571A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just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DC05FEE7-0765-DF55-CF12-28E9DBF38DB8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just" defTabSz="685800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5A523E1D-12C5-2ABC-715F-51F21577D33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4625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56747046-D61C-D736-04E7-B501FE99827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971621" y="2167870"/>
            <a:ext cx="5029200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relia"/>
                <a:ea typeface="+mn-ea"/>
                <a:cs typeface="+mn-cs"/>
              </a:rPr>
              <a:t>Objectifs de l’activité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05B1860-BD57-80F6-4727-BD7D083EF3A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686236" y="441300"/>
            <a:ext cx="6643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Dosis"/>
                <a:ea typeface="+mn-ea"/>
                <a:cs typeface="+mn-cs"/>
              </a:rPr>
              <a:t>Pour l’enseignant</a:t>
            </a:r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82874827-60DB-C4E8-DC68-FE3FA9AC5DA2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981636" y="3572769"/>
            <a:ext cx="11752727" cy="4200876"/>
            <a:chOff x="1021947" y="3100970"/>
            <a:chExt cx="11752727" cy="3654320"/>
          </a:xfrm>
        </p:grpSpPr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F78451CE-B7ED-128B-2D3C-B990E73744BE}"/>
                </a:ext>
              </a:extLst>
            </p:cNvPr>
            <p:cNvSpPr/>
            <p:nvPr/>
          </p:nvSpPr>
          <p:spPr>
            <a:xfrm rot="10800000" flipH="1">
              <a:off x="1021947" y="3100970"/>
              <a:ext cx="11752727" cy="3654320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id="{9E1ADF79-9E04-9FB3-9A65-8F643B39C9D7}"/>
                </a:ext>
              </a:extLst>
            </p:cNvPr>
            <p:cNvSpPr/>
            <p:nvPr/>
          </p:nvSpPr>
          <p:spPr>
            <a:xfrm>
              <a:off x="1255693" y="3189998"/>
              <a:ext cx="706508" cy="3565292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l="-109199" t="-6937" r="-896458" b="-829367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pic>
        <p:nvPicPr>
          <p:cNvPr id="27" name="Image 26">
            <a:extLst>
              <a:ext uri="{FF2B5EF4-FFF2-40B4-BE49-F238E27FC236}">
                <a16:creationId xmlns:a16="http://schemas.microsoft.com/office/drawing/2014/main" id="{204A8D07-FA8F-5BB0-6555-544097EE6602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480250" y="4327858"/>
            <a:ext cx="504425" cy="549068"/>
          </a:xfrm>
          <a:prstGeom prst="rect">
            <a:avLst/>
          </a:prstGeom>
        </p:spPr>
      </p:pic>
      <p:sp>
        <p:nvSpPr>
          <p:cNvPr id="28" name="TextBox 10">
            <a:extLst>
              <a:ext uri="{FF2B5EF4-FFF2-40B4-BE49-F238E27FC236}">
                <a16:creationId xmlns:a16="http://schemas.microsoft.com/office/drawing/2014/main" id="{CF0FCC01-B93B-5C41-1CB2-CAC234BE94F6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422019" y="4269267"/>
            <a:ext cx="9875000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85835">
              <a:defRPr/>
            </a:pPr>
            <a:r>
              <a:rPr lang="fr-FR" sz="3200" b="1" dirty="0">
                <a:solidFill>
                  <a:srgbClr val="1F497D"/>
                </a:solidFill>
                <a:latin typeface="Dosis" pitchFamily="2" charset="0"/>
              </a:rPr>
              <a:t>Écouter attentivement le dialogue de la semaine 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74CD5C52-E781-109F-B096-DE643C673531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2552873" y="4974418"/>
            <a:ext cx="8678662" cy="1038582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457200" marR="0" lvl="0" indent="-4572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Il y a quoi dans… ?</a:t>
            </a:r>
          </a:p>
          <a:p>
            <a:pPr marL="457200" marR="0" lvl="0" indent="-4572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Dans … , il y a … .</a:t>
            </a:r>
          </a:p>
        </p:txBody>
      </p:sp>
    </p:spTree>
    <p:extLst>
      <p:ext uri="{BB962C8B-B14F-4D97-AF65-F5344CB8AC3E}">
        <p14:creationId xmlns:p14="http://schemas.microsoft.com/office/powerpoint/2010/main" val="356688070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7090A0-7D28-47D0-1F6A-F1A39FB743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FA31FF5-C238-7475-BC79-76F7A218C27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33AFA753-72CA-A6C7-66D8-E77E01387C52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CC15B48-76C1-A575-2ABA-FB0346CDA361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20B30047-A737-2A1A-EA43-9D116ED4ACBC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EA3F7DD1-8DED-332C-1DC9-E1FC0BB1CF3F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32F8979D-0E93-36C0-25C6-3EF542CABB66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6C85368F-2B3B-F547-D27F-932F6F927D6D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3064A59E-82F4-40B8-DC7C-C2F5E6033F01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FB101090-FFFF-110A-367C-B3258319D3F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4DD41D1-CBD3-A388-722D-730911CECCD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28572" y="736196"/>
            <a:ext cx="9666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Voici Karim et Rita. Nous allons écouter leur dialogue. Soyez attentifs. 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EF862B41-83E7-A96B-363F-062037AA719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98559" y="543874"/>
            <a:ext cx="1427019" cy="1575467"/>
          </a:xfrm>
          <a:prstGeom prst="rect">
            <a:avLst/>
          </a:prstGeom>
        </p:spPr>
      </p:pic>
      <p:pic>
        <p:nvPicPr>
          <p:cNvPr id="12" name="Image 11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049EC1EF-3605-645B-E8B8-3BFB4248614C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41307" y="3540171"/>
            <a:ext cx="3357580" cy="567954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DD43DE0-764A-DDE1-1DD9-CB519E93E7A0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/>
          <a:stretch>
            <a:fillRect/>
          </a:stretch>
        </p:blipFill>
        <p:spPr>
          <a:xfrm flipH="1">
            <a:off x="6857982" y="4203739"/>
            <a:ext cx="3657617" cy="4663472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551306BF-780B-9B37-9488-3F35F7A8AD53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3451523495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003237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7D1722-C290-4661-6AD5-91378327A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A3378D54-466B-7047-1ED3-B6EEF7246BD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D554FC8F-BF57-7EDA-765A-1E01ED3566B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8F4C7D0-B4C5-D536-1A45-FBD68B1AAE5D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243F03C1-1AE8-2B27-0269-CC0CA6BD5AFD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D5DEF50B-103C-A37A-D5FD-FB3269DE9E75}"/>
                  </a:ext>
                </a:extLst>
              </p:cNvPr>
              <p:cNvSpPr/>
              <p:nvPr>
                <p:custDataLst>
                  <p:tags r:id="rId14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3B836A91-7D47-E88B-7FF0-15DB407CF035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B555EF3C-0FF0-7D8C-8750-FD0BF2FA32D6}"/>
                    </a:ext>
                  </a:extLst>
                </p:cNvPr>
                <p:cNvSpPr/>
                <p:nvPr>
                  <p:custDataLst>
                    <p:tags r:id="rId15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80B2BD6D-388B-7284-B186-9D3827E94CA3}"/>
                    </a:ext>
                  </a:extLst>
                </p:cNvPr>
                <p:cNvSpPr/>
                <p:nvPr>
                  <p:custDataLst>
                    <p:tags r:id="rId16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511AE82C-208F-6491-6223-DD244B737BD8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19677" y="749000"/>
            <a:ext cx="9267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i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Première écoute (diffusion automatique).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69A0AAA-BCE5-3E93-CD8D-671C2DEE027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2933" y="456293"/>
            <a:ext cx="1427019" cy="1575467"/>
          </a:xfrm>
          <a:prstGeom prst="rect">
            <a:avLst/>
          </a:prstGeom>
        </p:spPr>
      </p:pic>
      <p:pic>
        <p:nvPicPr>
          <p:cNvPr id="14" name="Image 13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A579F755-D4CD-6115-AEB8-A3E83E4C1F1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2794" y="4422049"/>
            <a:ext cx="2988006" cy="505438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6E2B17C-EF5C-8A87-4628-79F049F874B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0"/>
          <a:stretch>
            <a:fillRect/>
          </a:stretch>
        </p:blipFill>
        <p:spPr>
          <a:xfrm flipH="1">
            <a:off x="7329468" y="4973777"/>
            <a:ext cx="3255017" cy="4150156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BD5EDE8-6793-21D0-F76F-29EC7639F065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1772484090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18" name="Bulle narrative : ronde 17">
            <a:extLst>
              <a:ext uri="{FF2B5EF4-FFF2-40B4-BE49-F238E27FC236}">
                <a16:creationId xmlns:a16="http://schemas.microsoft.com/office/drawing/2014/main" id="{7C1628FE-5BCA-20D5-B632-4BD71C0203D1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2175638" y="2524792"/>
            <a:ext cx="2228282" cy="1569923"/>
          </a:xfrm>
          <a:prstGeom prst="wedgeEllipseCallout">
            <a:avLst>
              <a:gd name="adj1" fmla="val 41240"/>
              <a:gd name="adj2" fmla="val 74684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8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Bulle narrative : ronde 18">
            <a:extLst>
              <a:ext uri="{FF2B5EF4-FFF2-40B4-BE49-F238E27FC236}">
                <a16:creationId xmlns:a16="http://schemas.microsoft.com/office/drawing/2014/main" id="{BF6AE098-EA26-E8C4-15C7-99461030571D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9186118" y="2544527"/>
            <a:ext cx="2228282" cy="1569923"/>
          </a:xfrm>
          <a:prstGeom prst="wedgeEllipseCallout">
            <a:avLst>
              <a:gd name="adj1" fmla="val -43465"/>
              <a:gd name="adj2" fmla="val 69012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8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arcours_1_Pd2_S3_s1_Dialogue">
            <a:hlinkClick r:id="" action="ppaction://media"/>
            <a:extLst>
              <a:ext uri="{FF2B5EF4-FFF2-40B4-BE49-F238E27FC236}">
                <a16:creationId xmlns:a16="http://schemas.microsoft.com/office/drawing/2014/main" id="{1A30DA89-A4D9-6D8E-1F84-5B7AD7D7CFD9}"/>
              </a:ext>
            </a:extLst>
          </p:cNvPr>
          <p:cNvPicPr>
            <a:picLocks noChangeAspect="1"/>
          </p:cNvPicPr>
          <p:nvPr>
            <a:audioFile r:link="rId11"/>
            <p:custDataLst>
              <p:tags r:id="rId12"/>
            </p:custDataLst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686728" y="81255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32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7" presetClass="emph" presetSubtype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4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4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7" presetClass="emph" presetSubtype="1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1" dur="3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3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7" presetClass="emph" presetSubtype="1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4" dur="3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3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7" presetClass="emph" presetSubtype="1" nodeType="withEffect">
                                  <p:stCondLst>
                                    <p:cond delay="10750"/>
                                  </p:stCondLst>
                                  <p:childTnLst>
                                    <p:set>
                                      <p:cBhvr>
                                        <p:cTn id="17" dur="4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4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7" presetClass="emph" presetSubtype="1" nodeType="withEffect">
                                  <p:stCondLst>
                                    <p:cond delay="14750"/>
                                  </p:stCondLst>
                                  <p:childTnLst>
                                    <p:set>
                                      <p:cBhvr>
                                        <p:cTn id="20" dur="4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4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7" presetClass="emph" presetSubtype="1" nodeType="withEffect">
                                  <p:stCondLst>
                                    <p:cond delay="19250"/>
                                  </p:stCondLst>
                                  <p:childTnLst>
                                    <p:set>
                                      <p:cBhvr>
                                        <p:cTn id="23" dur="4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4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11411D-AB82-CD69-C19B-64D5996D92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D6E08C70-B353-4F1F-1116-B258C0FB4AD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FB12CBCC-4844-A2FE-8F59-6519CC2E3C39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1C1B0D0-9CE2-FD84-FE3A-E886E06A52B6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85CA2F3C-2733-5181-9207-C0A1659840BB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7E28CF3B-86F1-684B-B385-11E508F9C4A0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7004358B-0C52-BD46-7078-1F19101DB9A0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BBA498E2-3ECF-694D-15D6-5772676A9564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71B49946-561D-B446-727B-F40E06CA7B7A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0F08B29D-CBF2-D3A4-2118-B69C6D7A2D2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316A457-0875-5003-0735-2C503C88F46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28572" y="736196"/>
            <a:ext cx="10905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Je vais diffuser le dialogue une deuxième fois. Écoutez attentivement. </a:t>
            </a:r>
          </a:p>
        </p:txBody>
      </p:sp>
      <p:pic>
        <p:nvPicPr>
          <p:cNvPr id="13" name="Image 12" descr="Une image contenant clipart, dessin, illustration, dessin humoristique&#10;&#10;Description générée automatiquement">
            <a:extLst>
              <a:ext uri="{FF2B5EF4-FFF2-40B4-BE49-F238E27FC236}">
                <a16:creationId xmlns:a16="http://schemas.microsoft.com/office/drawing/2014/main" id="{BF74A406-552F-902E-71AD-3F309E37B3A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082" y="2965052"/>
            <a:ext cx="4368191" cy="4356896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7AE4A9EC-D4C3-6FE6-658E-B2660F9FAB78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1468545263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955843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7D1722-C290-4661-6AD5-91378327A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A3378D54-466B-7047-1ED3-B6EEF7246BD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D554FC8F-BF57-7EDA-765A-1E01ED3566B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8F4C7D0-B4C5-D536-1A45-FBD68B1AAE5D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243F03C1-1AE8-2B27-0269-CC0CA6BD5AFD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D5DEF50B-103C-A37A-D5FD-FB3269DE9E75}"/>
                  </a:ext>
                </a:extLst>
              </p:cNvPr>
              <p:cNvSpPr/>
              <p:nvPr>
                <p:custDataLst>
                  <p:tags r:id="rId14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3B836A91-7D47-E88B-7FF0-15DB407CF035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B555EF3C-0FF0-7D8C-8750-FD0BF2FA32D6}"/>
                    </a:ext>
                  </a:extLst>
                </p:cNvPr>
                <p:cNvSpPr/>
                <p:nvPr>
                  <p:custDataLst>
                    <p:tags r:id="rId15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80B2BD6D-388B-7284-B186-9D3827E94CA3}"/>
                    </a:ext>
                  </a:extLst>
                </p:cNvPr>
                <p:cNvSpPr/>
                <p:nvPr>
                  <p:custDataLst>
                    <p:tags r:id="rId16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511AE82C-208F-6491-6223-DD244B737BD8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19677" y="749000"/>
            <a:ext cx="9267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i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Deuxième écoute (diffusion automatique).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69A0AAA-BCE5-3E93-CD8D-671C2DEE027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2933" y="456293"/>
            <a:ext cx="1427019" cy="1575467"/>
          </a:xfrm>
          <a:prstGeom prst="rect">
            <a:avLst/>
          </a:prstGeom>
        </p:spPr>
      </p:pic>
      <p:pic>
        <p:nvPicPr>
          <p:cNvPr id="14" name="Image 13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A579F755-D4CD-6115-AEB8-A3E83E4C1F1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2794" y="4422049"/>
            <a:ext cx="2988006" cy="505438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6E2B17C-EF5C-8A87-4628-79F049F874B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0"/>
          <a:stretch>
            <a:fillRect/>
          </a:stretch>
        </p:blipFill>
        <p:spPr>
          <a:xfrm flipH="1">
            <a:off x="7329468" y="4973777"/>
            <a:ext cx="3255017" cy="4150156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BD5EDE8-6793-21D0-F76F-29EC7639F065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18" name="Bulle narrative : ronde 17">
            <a:extLst>
              <a:ext uri="{FF2B5EF4-FFF2-40B4-BE49-F238E27FC236}">
                <a16:creationId xmlns:a16="http://schemas.microsoft.com/office/drawing/2014/main" id="{7C1628FE-5BCA-20D5-B632-4BD71C0203D1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2175638" y="2524792"/>
            <a:ext cx="2228282" cy="1569923"/>
          </a:xfrm>
          <a:prstGeom prst="wedgeEllipseCallout">
            <a:avLst>
              <a:gd name="adj1" fmla="val 41240"/>
              <a:gd name="adj2" fmla="val 74684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8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Bulle narrative : ronde 18">
            <a:extLst>
              <a:ext uri="{FF2B5EF4-FFF2-40B4-BE49-F238E27FC236}">
                <a16:creationId xmlns:a16="http://schemas.microsoft.com/office/drawing/2014/main" id="{BF6AE098-EA26-E8C4-15C7-99461030571D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9186118" y="2544527"/>
            <a:ext cx="2228282" cy="1569923"/>
          </a:xfrm>
          <a:prstGeom prst="wedgeEllipseCallout">
            <a:avLst>
              <a:gd name="adj1" fmla="val -43465"/>
              <a:gd name="adj2" fmla="val 69012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8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arcours_1_Pd2_S3_s1_Dialogue">
            <a:hlinkClick r:id="" action="ppaction://media"/>
            <a:extLst>
              <a:ext uri="{FF2B5EF4-FFF2-40B4-BE49-F238E27FC236}">
                <a16:creationId xmlns:a16="http://schemas.microsoft.com/office/drawing/2014/main" id="{1A30DA89-A4D9-6D8E-1F84-5B7AD7D7CFD9}"/>
              </a:ext>
            </a:extLst>
          </p:cNvPr>
          <p:cNvPicPr>
            <a:picLocks noChangeAspect="1"/>
          </p:cNvPicPr>
          <p:nvPr>
            <a:audioFile r:link="rId11"/>
            <p:custDataLst>
              <p:tags r:id="rId12"/>
            </p:custDataLst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686728" y="81255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924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7" presetClass="emph" presetSubtype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4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4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7" presetClass="emph" presetSubtype="1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1" dur="3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3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7" presetClass="emph" presetSubtype="1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4" dur="3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3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7" presetClass="emph" presetSubtype="1" nodeType="withEffect">
                                  <p:stCondLst>
                                    <p:cond delay="10750"/>
                                  </p:stCondLst>
                                  <p:childTnLst>
                                    <p:set>
                                      <p:cBhvr>
                                        <p:cTn id="17" dur="4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4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7" presetClass="emph" presetSubtype="1" nodeType="withEffect">
                                  <p:stCondLst>
                                    <p:cond delay="14750"/>
                                  </p:stCondLst>
                                  <p:childTnLst>
                                    <p:set>
                                      <p:cBhvr>
                                        <p:cTn id="20" dur="4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4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7" presetClass="emph" presetSubtype="1" nodeType="withEffect">
                                  <p:stCondLst>
                                    <p:cond delay="19250"/>
                                  </p:stCondLst>
                                  <p:childTnLst>
                                    <p:set>
                                      <p:cBhvr>
                                        <p:cTn id="23" dur="4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4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E6440D-831A-0966-CFA7-CE565F1517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8">
            <a:extLst>
              <a:ext uri="{FF2B5EF4-FFF2-40B4-BE49-F238E27FC236}">
                <a16:creationId xmlns:a16="http://schemas.microsoft.com/office/drawing/2014/main" id="{E0342925-82FB-650B-DD32-09AD2E48AB3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3FD0CB41-3147-FD6F-0872-03AB19E4DC9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22280" y="568487"/>
            <a:ext cx="926787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Est-ce que Karim a une trousse ?</a:t>
            </a:r>
          </a:p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répondre 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7A7398B-8504-1A79-7B39-5B29AB6C0D3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005542" y="582878"/>
            <a:ext cx="2301213" cy="1534896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704A300B-EE2B-96F4-1669-6453CB566E23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1772484090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 descr="Une image contenant clipart, dessin, illustration, dessin humoristique&#10;&#10;Description générée automatiquement">
            <a:extLst>
              <a:ext uri="{FF2B5EF4-FFF2-40B4-BE49-F238E27FC236}">
                <a16:creationId xmlns:a16="http://schemas.microsoft.com/office/drawing/2014/main" id="{3DAF61C5-27C1-5D58-8E2B-2309B5BCA8F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585" y="2956810"/>
            <a:ext cx="3556830" cy="4373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49495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0B2F8E-8E4B-B38D-6EC6-157DBEC6AB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79DA564-4137-0B35-B63C-8F406A7ED78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6949B5E2-9DAF-EBAC-1584-E8498FE5713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AD6A8CE-237D-E11D-FB38-6BE34B3E0835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EE41AF00-29B6-0559-7392-CBB24DC9BCAE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7FD85179-174A-845C-7CFE-54051F108E84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12C9BBAC-CE86-4C53-77DA-E5814234D2AA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68EE3136-876C-FF1D-9374-917F60585709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EE779AC7-DF84-D22B-4141-20259CB8CD57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867910BF-C541-2939-C8A2-4188E783FEA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63011" y="67243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A48166C-A99A-AD99-DFDD-88B1259120E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24601" y="548413"/>
            <a:ext cx="12181673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C’est le moment de l’étoile.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 gagnant de l’étoile est : [nom de l’élève]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02DA9B2-0104-78F5-925E-F3EFC6122AD0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646" y="3462101"/>
            <a:ext cx="8007737" cy="6005802"/>
          </a:xfrm>
          <a:prstGeom prst="rect">
            <a:avLst/>
          </a:prstGeom>
        </p:spPr>
      </p:pic>
      <p:pic>
        <p:nvPicPr>
          <p:cNvPr id="12" name="goodresult-82807">
            <a:hlinkClick r:id="" action="ppaction://media"/>
            <a:extLst>
              <a:ext uri="{FF2B5EF4-FFF2-40B4-BE49-F238E27FC236}">
                <a16:creationId xmlns:a16="http://schemas.microsoft.com/office/drawing/2014/main" id="{00BACA63-FA03-9C5C-8E5A-BE3B170E69F3}"/>
              </a:ext>
            </a:extLst>
          </p:cNvPr>
          <p:cNvPicPr>
            <a:picLocks noChangeAspect="1"/>
          </p:cNvPicPr>
          <p:nvPr>
            <a:audioFile r:link="rId7"/>
            <p:custDataLst>
              <p:tags r:id="rId8"/>
            </p:custDataLst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627789" y="676802"/>
            <a:ext cx="731045" cy="731045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6ACF6A0C-1D26-EB93-1786-0291DD2083DC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4401711" y="2584939"/>
            <a:ext cx="47820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Moment de l’étoile</a:t>
            </a:r>
          </a:p>
        </p:txBody>
      </p:sp>
    </p:spTree>
    <p:extLst>
      <p:ext uri="{BB962C8B-B14F-4D97-AF65-F5344CB8AC3E}">
        <p14:creationId xmlns:p14="http://schemas.microsoft.com/office/powerpoint/2010/main" val="2698358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C9B8FA-863E-0A82-E69A-F5094FF52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55B0195-4F66-E8A5-F293-11C0A390DC6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E2A5C97-6BB8-D6D8-C67A-601C66316525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8D6024E-998E-FB4A-9827-13921424A66F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B5626B3-8F11-1A4C-1C5A-C28AD40230C8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63E1DD92-4DB6-E0AA-412D-880EF865E549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524834BD-DE93-3723-5883-A79737C09FD1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128C95BA-718C-F15D-88E2-7F89511330A9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9AAEA53E-4E9D-CE10-2E0C-E3F71C468384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4DB08214-4D5B-0B77-354D-1EB3C43212A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79034" y="85438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0C40AA9-C224-10BA-2578-435199DE8B5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91428" y="755605"/>
            <a:ext cx="12181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peut me dire pourquoi [prénom] a obtenu l’étoile ? </a:t>
            </a:r>
          </a:p>
        </p:txBody>
      </p:sp>
      <p:pic>
        <p:nvPicPr>
          <p:cNvPr id="5" name="Image 4" descr="Une image contenant dessin humoristique, dessin, illustration, Dessin animé&#10;&#10;Description générée automatiquement">
            <a:extLst>
              <a:ext uri="{FF2B5EF4-FFF2-40B4-BE49-F238E27FC236}">
                <a16:creationId xmlns:a16="http://schemas.microsoft.com/office/drawing/2014/main" id="{2965A4B0-67DD-88DB-9DE5-8E7CA5AD689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26" r="50000" b="19885"/>
          <a:stretch/>
        </p:blipFill>
        <p:spPr>
          <a:xfrm>
            <a:off x="4954556" y="2048287"/>
            <a:ext cx="4387476" cy="3824222"/>
          </a:xfrm>
          <a:prstGeom prst="rect">
            <a:avLst/>
          </a:prstGeom>
        </p:spPr>
      </p:pic>
      <p:pic>
        <p:nvPicPr>
          <p:cNvPr id="6" name="Picture 2" descr="12,300+ Right Wrong Stock Illustrations, Royalty-Free Vector ...">
            <a:extLst>
              <a:ext uri="{FF2B5EF4-FFF2-40B4-BE49-F238E27FC236}">
                <a16:creationId xmlns:a16="http://schemas.microsoft.com/office/drawing/2014/main" id="{167A14FC-01BC-6364-3F1D-81A4B18CB16A}"/>
              </a:ext>
            </a:extLst>
          </p:cNvPr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0164560" y="3186112"/>
            <a:ext cx="1666068" cy="2063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56EF663-2508-E0E8-4B29-3BDE8F510E55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634" y="2674828"/>
            <a:ext cx="2390028" cy="2714732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5D338E8-2E62-4CCD-ADCB-16E5C4451C5B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73040"/>
          <a:stretch/>
        </p:blipFill>
        <p:spPr>
          <a:xfrm>
            <a:off x="907633" y="5208703"/>
            <a:ext cx="11641322" cy="85304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7556267-D5D0-9C5E-BFC6-0B9E11A120E9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5151195" y="6349561"/>
            <a:ext cx="3042222" cy="293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32731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15A159-DB48-9BA9-C5B0-5E337AAB4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42C1FBB-1CD9-2106-0A0B-D4CE048292E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6428922-DA23-7D63-9667-947520F87F7E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775BF59-3F8D-9B5C-D1ED-F735B20CA707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F508E3EA-9EE0-5287-329A-9D0072439D0C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F5E4F832-9B09-AF3F-2863-C16F1D533072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E515C95D-8C64-C416-29AB-6970CCFB983E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56F2E216-AD23-A509-095D-B8ACC75615E5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D427134C-F818-8C64-86C7-D9873BFEFDF9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19" name="Freeform 8">
            <a:extLst>
              <a:ext uri="{FF2B5EF4-FFF2-40B4-BE49-F238E27FC236}">
                <a16:creationId xmlns:a16="http://schemas.microsoft.com/office/drawing/2014/main" id="{6DC4A37A-0359-4A44-D3EE-8AF3AFFA9F2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62D5AFA-9333-F74B-ECE0-BCDA41DD36D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28573" y="736196"/>
            <a:ext cx="9267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La séance d’aujourd’hui est terminée. À demain !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6F8A514-48C9-75D9-E3BC-64145D5D657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059771" y="2695098"/>
            <a:ext cx="7596461" cy="623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6260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D18098-65E3-31C9-CE7D-49857F7476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41B91B76-2A60-DF51-1350-92E0875FBDC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0"/>
            <a:ext cx="13716000" cy="10287000"/>
            <a:chOff x="0" y="0"/>
            <a:chExt cx="13716000" cy="10287000"/>
          </a:xfrm>
        </p:grpSpPr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C219C2DB-1D6E-A29D-F77C-09590E1A3393}"/>
                </a:ext>
              </a:extLst>
            </p:cNvPr>
            <p:cNvSpPr/>
            <p:nvPr/>
          </p:nvSpPr>
          <p:spPr>
            <a:xfrm>
              <a:off x="0" y="0"/>
              <a:ext cx="13716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t="-5555" b="-5555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D43D12F6-0094-868E-4887-AD45CB6FD089}"/>
                </a:ext>
              </a:extLst>
            </p:cNvPr>
            <p:cNvGrpSpPr/>
            <p:nvPr/>
          </p:nvGrpSpPr>
          <p:grpSpPr>
            <a:xfrm>
              <a:off x="800100" y="353997"/>
              <a:ext cx="12001500" cy="9132906"/>
              <a:chOff x="800100" y="353997"/>
              <a:chExt cx="12001500" cy="9132906"/>
            </a:xfrm>
          </p:grpSpPr>
          <p:grpSp>
            <p:nvGrpSpPr>
              <p:cNvPr id="12" name="Group 3">
                <a:extLst>
                  <a:ext uri="{FF2B5EF4-FFF2-40B4-BE49-F238E27FC236}">
                    <a16:creationId xmlns:a16="http://schemas.microsoft.com/office/drawing/2014/main" id="{7AC9F87B-A6FC-0F3F-8438-E3DE63D8BB21}"/>
                  </a:ext>
                </a:extLst>
              </p:cNvPr>
              <p:cNvGrpSpPr/>
              <p:nvPr/>
            </p:nvGrpSpPr>
            <p:grpSpPr>
              <a:xfrm>
                <a:off x="800100" y="876302"/>
                <a:ext cx="12001500" cy="8610601"/>
                <a:chOff x="0" y="-485141"/>
                <a:chExt cx="3895412" cy="3519867"/>
              </a:xfrm>
            </p:grpSpPr>
            <p:sp>
              <p:nvSpPr>
                <p:cNvPr id="14" name="Freeform 4">
                  <a:extLst>
                    <a:ext uri="{FF2B5EF4-FFF2-40B4-BE49-F238E27FC236}">
                      <a16:creationId xmlns:a16="http://schemas.microsoft.com/office/drawing/2014/main" id="{DC44881D-FFE1-709C-0B11-CCA9D335342A}"/>
                    </a:ext>
                  </a:extLst>
                </p:cNvPr>
                <p:cNvSpPr/>
                <p:nvPr/>
              </p:nvSpPr>
              <p:spPr>
                <a:xfrm>
                  <a:off x="0" y="-485141"/>
                  <a:ext cx="3895412" cy="3519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5412" h="2555175">
                      <a:moveTo>
                        <a:pt x="6703" y="0"/>
                      </a:moveTo>
                      <a:lnTo>
                        <a:pt x="3888710" y="0"/>
                      </a:lnTo>
                      <a:cubicBezTo>
                        <a:pt x="3892411" y="0"/>
                        <a:pt x="3895412" y="3001"/>
                        <a:pt x="3895412" y="6703"/>
                      </a:cubicBezTo>
                      <a:lnTo>
                        <a:pt x="3895412" y="2548473"/>
                      </a:lnTo>
                      <a:cubicBezTo>
                        <a:pt x="3895412" y="2550250"/>
                        <a:pt x="3894706" y="2551955"/>
                        <a:pt x="3893449" y="2553212"/>
                      </a:cubicBezTo>
                      <a:cubicBezTo>
                        <a:pt x="3892192" y="2554469"/>
                        <a:pt x="3890487" y="2555175"/>
                        <a:pt x="3888710" y="2555175"/>
                      </a:cubicBezTo>
                      <a:lnTo>
                        <a:pt x="6703" y="2555175"/>
                      </a:lnTo>
                      <a:cubicBezTo>
                        <a:pt x="4925" y="2555175"/>
                        <a:pt x="3220" y="2554469"/>
                        <a:pt x="1963" y="2553212"/>
                      </a:cubicBezTo>
                      <a:cubicBezTo>
                        <a:pt x="706" y="2551955"/>
                        <a:pt x="0" y="2550250"/>
                        <a:pt x="0" y="2548473"/>
                      </a:cubicBezTo>
                      <a:lnTo>
                        <a:pt x="0" y="6703"/>
                      </a:lnTo>
                      <a:cubicBezTo>
                        <a:pt x="0" y="4925"/>
                        <a:pt x="706" y="3220"/>
                        <a:pt x="1963" y="1963"/>
                      </a:cubicBezTo>
                      <a:cubicBezTo>
                        <a:pt x="3220" y="706"/>
                        <a:pt x="4925" y="0"/>
                        <a:pt x="670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000000"/>
                  </a:solidFill>
                </a:ln>
              </p:spPr>
              <p:txBody>
                <a:bodyPr/>
                <a:lstStyle/>
                <a:p>
                  <a:pPr defTabSz="914445">
                    <a:defRPr/>
                  </a:pPr>
                  <a:endParaRPr lang="fr-MA"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15" name="TextBox 5">
                  <a:extLst>
                    <a:ext uri="{FF2B5EF4-FFF2-40B4-BE49-F238E27FC236}">
                      <a16:creationId xmlns:a16="http://schemas.microsoft.com/office/drawing/2014/main" id="{6DEF2B2F-E576-DFFD-8399-E50C22FC7DF7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38100" tIns="38100" rIns="38100" bIns="38100" rtlCol="0" anchor="ctr"/>
                <a:lstStyle/>
                <a:p>
                  <a:pPr algn="ctr" defTabSz="914445">
                    <a:lnSpc>
                      <a:spcPts val="2408"/>
                    </a:lnSpc>
                    <a:defRPr/>
                  </a:pPr>
                  <a:endParaRPr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</p:grpSp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232A479E-7CF0-BB20-7403-63D5CD4EAC07}"/>
                  </a:ext>
                </a:extLst>
              </p:cNvPr>
              <p:cNvSpPr/>
              <p:nvPr/>
            </p:nvSpPr>
            <p:spPr>
              <a:xfrm>
                <a:off x="914402" y="353997"/>
                <a:ext cx="929375" cy="892200"/>
              </a:xfrm>
              <a:custGeom>
                <a:avLst/>
                <a:gdLst/>
                <a:ahLst/>
                <a:cxnLst/>
                <a:rect l="l" t="t" r="r" b="b"/>
                <a:pathLst>
                  <a:path w="1239167" h="1189600">
                    <a:moveTo>
                      <a:pt x="0" y="0"/>
                    </a:moveTo>
                    <a:lnTo>
                      <a:pt x="1239167" y="0"/>
                    </a:lnTo>
                    <a:lnTo>
                      <a:pt x="1239167" y="1189600"/>
                    </a:lnTo>
                    <a:lnTo>
                      <a:pt x="0" y="11896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914445">
                  <a:defRPr/>
                </a:pPr>
                <a:endParaRPr lang="fr-MA" sz="1350" dirty="0">
                  <a:solidFill>
                    <a:prstClr val="black"/>
                  </a:solidFill>
                  <a:latin typeface="Dosis" pitchFamily="2" charset="0"/>
                </a:endParaRPr>
              </a:p>
            </p:txBody>
          </p:sp>
        </p:grpSp>
      </p:grpSp>
      <p:sp>
        <p:nvSpPr>
          <p:cNvPr id="2" name="TextBox 9">
            <a:extLst>
              <a:ext uri="{FF2B5EF4-FFF2-40B4-BE49-F238E27FC236}">
                <a16:creationId xmlns:a16="http://schemas.microsoft.com/office/drawing/2014/main" id="{1C340341-1BB1-F6E8-6167-449AF8F8474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800100" y="1617969"/>
            <a:ext cx="120015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Exemples de projections bien ajustées 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20E6E7F1-8C5D-A744-2451-2C3AAAA8DF2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683F1D80-5E5D-94B9-BC94-826AC18B6CA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/>
          <a:srcRect t="8226" b="4216"/>
          <a:stretch/>
        </p:blipFill>
        <p:spPr>
          <a:xfrm>
            <a:off x="3404621" y="3061171"/>
            <a:ext cx="6601130" cy="2723317"/>
          </a:xfrm>
          <a:prstGeom prst="roundRect">
            <a:avLst>
              <a:gd name="adj" fmla="val 12597"/>
            </a:avLst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7D9E8320-52FD-BC9F-E33E-E6E63E53978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rcRect t="3047"/>
          <a:stretch/>
        </p:blipFill>
        <p:spPr>
          <a:xfrm>
            <a:off x="3159371" y="6660789"/>
            <a:ext cx="7142603" cy="1917889"/>
          </a:xfrm>
          <a:prstGeom prst="roundRect">
            <a:avLst>
              <a:gd name="adj" fmla="val 13055"/>
            </a:avLst>
          </a:prstGeom>
        </p:spPr>
      </p:pic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A0A45337-F82C-CDA1-7832-70798E696A51}"/>
              </a:ext>
            </a:extLst>
          </p:cNvPr>
          <p:cNvCxnSpPr>
            <a:cxnSpLocks/>
          </p:cNvCxnSpPr>
          <p:nvPr>
            <p:custDataLst>
              <p:tags r:id="rId6"/>
            </p:custDataLst>
          </p:nvPr>
        </p:nvCxnSpPr>
        <p:spPr>
          <a:xfrm>
            <a:off x="4530436" y="6306793"/>
            <a:ext cx="831273" cy="872837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533E49BF-E1DF-DE67-87C6-6B4EA6B194BD}"/>
              </a:ext>
            </a:extLst>
          </p:cNvPr>
          <p:cNvCxnSpPr>
            <a:cxnSpLocks/>
          </p:cNvCxnSpPr>
          <p:nvPr>
            <p:custDataLst>
              <p:tags r:id="rId7"/>
            </p:custDataLst>
          </p:nvPr>
        </p:nvCxnSpPr>
        <p:spPr>
          <a:xfrm>
            <a:off x="4530436" y="2883526"/>
            <a:ext cx="1039091" cy="1050482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97405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>
          <a:extLst>
            <a:ext uri="{FF2B5EF4-FFF2-40B4-BE49-F238E27FC236}">
              <a16:creationId xmlns:a16="http://schemas.microsoft.com/office/drawing/2014/main" id="{4434A310-1ACB-7B37-A2E4-A787BD127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hink-cell data - do not delete" hidden="1">
            <a:extLst>
              <a:ext uri="{FF2B5EF4-FFF2-40B4-BE49-F238E27FC236}">
                <a16:creationId xmlns:a16="http://schemas.microsoft.com/office/drawing/2014/main" id="{3F884051-55D2-3C83-2FA7-6431BA98E93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786" y="1287661"/>
          <a:ext cx="1787" cy="1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2" imgW="395" imgH="394" progId="TCLayout.ActiveDocument.1">
                  <p:embed/>
                </p:oleObj>
              </mc:Choice>
              <mc:Fallback>
                <p:oleObj name="think-cell Slide" r:id="rId12" imgW="395" imgH="394" progId="TCLayout.ActiveDocument.1">
                  <p:embed/>
                  <p:pic>
                    <p:nvPicPr>
                      <p:cNvPr id="1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F884051-55D2-3C83-2FA7-6431BA98E9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786" y="1287661"/>
                        <a:ext cx="1787" cy="1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" name="Google Shape;71;p16">
            <a:extLst>
              <a:ext uri="{FF2B5EF4-FFF2-40B4-BE49-F238E27FC236}">
                <a16:creationId xmlns:a16="http://schemas.microsoft.com/office/drawing/2014/main" id="{A378AFD9-7C33-AC53-B240-DF15D58DA6D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813727" y="8681309"/>
            <a:ext cx="96490" cy="1110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02862" tIns="51413" rIns="102862" bIns="51413" anchor="ctr" anchorCtr="0">
            <a:noAutofit/>
          </a:bodyPr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315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aditional Arabic" panose="02020603050405020304" pitchFamily="18" charset="-78"/>
              <a:ea typeface="Arial"/>
              <a:cs typeface="Traditional Arabic" panose="02020603050405020304" pitchFamily="18" charset="-78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5B0B7A3-933D-E89F-0AFB-610F9586A0A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36334" y="8529247"/>
            <a:ext cx="3148070" cy="415198"/>
          </a:xfrm>
          <a:prstGeom prst="rect">
            <a:avLst/>
          </a:prstGeom>
          <a:solidFill>
            <a:srgbClr val="FCFDF2"/>
          </a:solidFill>
          <a:ln>
            <a:solidFill>
              <a:srgbClr val="FCFD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28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25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aditional Arabic" panose="02020603050405020304" pitchFamily="18" charset="-78"/>
              <a:ea typeface="+mn-ea"/>
              <a:cs typeface="Traditional Arabic" panose="02020603050405020304" pitchFamily="18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174FDD-9916-4F25-C9A7-7C414CF7576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6334" y="1342556"/>
            <a:ext cx="12625106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0287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2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aditional Arabic" panose="02020603050405020304" pitchFamily="18" charset="-78"/>
                <a:ea typeface="+mn-ea"/>
                <a:cs typeface="Traditional Arabic" panose="02020603050405020304" pitchFamily="18" charset="-78"/>
              </a:rPr>
              <a:t> </a:t>
            </a:r>
            <a:r>
              <a:rPr kumimoji="0" lang="ar-MA" sz="4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aditional Arabic" panose="02020603050405020304" pitchFamily="18" charset="-78"/>
                <a:ea typeface="+mn-ea"/>
                <a:cs typeface="Traditional Arabic" panose="02020603050405020304" pitchFamily="18" charset="-78"/>
              </a:rPr>
              <a:t>المرجو ملء الاستبيان حول الحصص الدراسية المقدمة في إطار التدريس الصريح</a:t>
            </a:r>
            <a:endParaRPr kumimoji="0" lang="en-GB" sz="40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aditional Arabic" panose="02020603050405020304" pitchFamily="18" charset="-78"/>
              <a:ea typeface="+mn-ea"/>
              <a:cs typeface="Traditional Arabic" panose="02020603050405020304" pitchFamily="18" charset="-78"/>
            </a:endParaRPr>
          </a:p>
          <a:p>
            <a:pPr marL="0" marR="0" lvl="0" indent="0" algn="ctr" defTabSz="10287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aditional Arabic" panose="02020603050405020304" pitchFamily="18" charset="-78"/>
                <a:ea typeface="+mn-ea"/>
                <a:cs typeface="Traditional Arabic" panose="02020603050405020304" pitchFamily="18" charset="-78"/>
              </a:rPr>
              <a:t> (استمارة موجهة للأساتذة)</a:t>
            </a:r>
            <a:endParaRPr kumimoji="0" lang="fr-FR" sz="40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aditional Arabic" panose="02020603050405020304" pitchFamily="18" charset="-78"/>
              <a:ea typeface="+mn-ea"/>
              <a:cs typeface="Traditional Arabic" panose="02020603050405020304" pitchFamily="18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AACC59-15BA-D1C2-C94B-7EE31EA88D6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409085" y="4814564"/>
            <a:ext cx="69057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10287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aditional Arabic" panose="02020603050405020304" pitchFamily="18" charset="-78"/>
                <a:ea typeface="+mn-ea"/>
                <a:cs typeface="Traditional Arabic" panose="02020603050405020304" pitchFamily="18" charset="-78"/>
              </a:rPr>
              <a:t>الولوج عبر </a:t>
            </a: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aditional Arabic" panose="02020603050405020304" pitchFamily="18" charset="-78"/>
                <a:ea typeface="+mn-ea"/>
                <a:cs typeface="Traditional Arabic" panose="02020603050405020304" pitchFamily="18" charset="-78"/>
                <a:hlinkClick r:id="rId14"/>
              </a:rPr>
              <a:t>الرابط أسفله</a:t>
            </a: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aditional Arabic" panose="02020603050405020304" pitchFamily="18" charset="-78"/>
                <a:ea typeface="+mn-ea"/>
                <a:cs typeface="Traditional Arabic" panose="02020603050405020304" pitchFamily="18" charset="-78"/>
              </a:rPr>
              <a:t>: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aditional Arabic" panose="02020603050405020304" pitchFamily="18" charset="-78"/>
              <a:ea typeface="+mn-ea"/>
              <a:cs typeface="Traditional Arabic" panose="02020603050405020304" pitchFamily="18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019654-2264-8A09-83FF-AEC6AFD5A871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-912437" y="3179076"/>
            <a:ext cx="69057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10287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2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aditional Arabic" panose="02020603050405020304" pitchFamily="18" charset="-78"/>
                <a:ea typeface="+mn-ea"/>
                <a:cs typeface="Traditional Arabic" panose="02020603050405020304" pitchFamily="18" charset="-78"/>
              </a:rPr>
              <a:t> </a:t>
            </a: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aditional Arabic" panose="02020603050405020304" pitchFamily="18" charset="-78"/>
                <a:ea typeface="+mn-ea"/>
                <a:cs typeface="Traditional Arabic" panose="02020603050405020304" pitchFamily="18" charset="-78"/>
              </a:rPr>
              <a:t>مسح رمز الاستجابة السريعة 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aditional Arabic" panose="02020603050405020304" pitchFamily="18" charset="-78"/>
                <a:ea typeface="+mn-ea"/>
                <a:cs typeface="Traditional Arabic" panose="02020603050405020304" pitchFamily="18" charset="-78"/>
              </a:rPr>
              <a:t>(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aditional Arabic" panose="02020603050405020304" pitchFamily="18" charset="-78"/>
                <a:ea typeface="+mn-ea"/>
                <a:cs typeface="Traditional Arabic" panose="02020603050405020304" pitchFamily="18" charset="-78"/>
              </a:rPr>
              <a:t>Qr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aditional Arabic" panose="02020603050405020304" pitchFamily="18" charset="-78"/>
                <a:ea typeface="+mn-ea"/>
                <a:cs typeface="Traditional Arabic" panose="02020603050405020304" pitchFamily="18" charset="-78"/>
              </a:rPr>
              <a:t> code)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aditional Arabic" panose="02020603050405020304" pitchFamily="18" charset="-78"/>
              <a:ea typeface="+mn-ea"/>
              <a:cs typeface="Traditional Arabic" panose="02020603050405020304" pitchFamily="18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84840F-AB6A-304A-DD8A-58BCB8681D23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5808658" y="3248600"/>
            <a:ext cx="15145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10287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aditional Arabic" panose="02020603050405020304" pitchFamily="18" charset="-78"/>
                <a:ea typeface="+mn-ea"/>
                <a:cs typeface="Traditional Arabic" panose="02020603050405020304" pitchFamily="18" charset="-78"/>
              </a:rPr>
              <a:t>أو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aditional Arabic" panose="02020603050405020304" pitchFamily="18" charset="-78"/>
              <a:ea typeface="+mn-ea"/>
              <a:cs typeface="Traditional Arabic" panose="02020603050405020304" pitchFamily="18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DC63DB-90E7-27C4-6516-CED8FFAC0E2C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6672280" y="5930679"/>
            <a:ext cx="675425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028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aditional Arabic" panose="02020603050405020304" pitchFamily="18" charset="-78"/>
                <a:ea typeface="+mn-ea"/>
                <a:cs typeface="Traditional Arabic" panose="02020603050405020304" pitchFamily="18" charset="-78"/>
                <a:hlinkClick r:id="rId15"/>
              </a:rPr>
              <a:t>https://forms.gle/MPZzCzLAsK9AdG8x7</a:t>
            </a: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aditional Arabic" panose="02020603050405020304" pitchFamily="18" charset="-78"/>
                <a:ea typeface="+mn-ea"/>
                <a:cs typeface="Traditional Arabic" panose="02020603050405020304" pitchFamily="18" charset="-78"/>
              </a:rPr>
              <a:t>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419A47C-151D-1A28-EA5F-3EECEDF796CE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010540" y="4244656"/>
            <a:ext cx="4547728" cy="4547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280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F4D853-9A8B-A09C-2310-C37E1BAF1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1DE7BB3E-6390-1C50-18A4-BCDFD52D118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71520CC2-BAA8-D301-162C-A465799DA8D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-1" y="4165441"/>
            <a:ext cx="13716001" cy="985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0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Organisation pédagogique</a:t>
            </a:r>
            <a:endParaRPr lang="ar-MA" sz="60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3B6A7112-7B25-F615-C8CD-747F1AABA08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33373C81-CB0E-8516-83E4-138442C6741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78C0463-A237-1630-B010-0DB99E1AECC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12052677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A4F410-4BCC-4A6A-8C64-D566F24309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AD7AECF-C1BF-8311-9244-8E3BB4CA504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EFCFD14-1E82-0356-EC79-E7FFE0D2C156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441300"/>
            <a:ext cx="12954000" cy="90579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AA8565BE-8587-EE12-0FDD-11E6991B9488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9AA32D00-B2D8-2293-F056-5AE587E26A74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B34FD747-C30E-E0AB-6CD3-9EEE522E0C1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86384" y="3134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B319638-CFCF-BEE0-C1A3-DB5071C1CBF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211267" y="831689"/>
            <a:ext cx="7238546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Organisation pédagogique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94B8504D-C843-3262-D2C0-142A1F25F357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35183" y="1586276"/>
            <a:ext cx="12192000" cy="4747350"/>
          </a:xfrm>
          <a:prstGeom prst="roundRect">
            <a:avLst>
              <a:gd name="adj" fmla="val 835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1DD44DDA-8376-1144-5CA4-E9AC843407BA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831414" y="1809095"/>
            <a:ext cx="11963400" cy="431181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L’objectif de l’enseignement du français en 1</a:t>
            </a:r>
            <a:r>
              <a:rPr lang="fr-FR" sz="2400" baseline="30000" noProof="1">
                <a:solidFill>
                  <a:srgbClr val="106585"/>
                </a:solidFill>
                <a:latin typeface="Dosis" pitchFamily="2" charset="0"/>
              </a:rPr>
              <a:t>re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 année est d’atteindre le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palier 2 en lecture</a:t>
            </a:r>
            <a:r>
              <a:rPr lang="fr-FR" sz="2400" b="1" noProof="1">
                <a:solidFill>
                  <a:srgbClr val="106585"/>
                </a:solidFill>
                <a:latin typeface="Dosis" pitchFamily="2" charset="0"/>
              </a:rPr>
              <a:t>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(lire des mots avec des syllabes simples) ainsi que le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niveau A1.1  à l’oral et à l’écrit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(capacités élémentaires en compréhension et en production).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L’année est organisée en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5 périodes </a:t>
            </a:r>
            <a:r>
              <a:rPr lang="fr-FR" sz="2400" noProof="1">
                <a:solidFill>
                  <a:srgbClr val="215968"/>
                </a:solidFill>
                <a:latin typeface="Dosis" pitchFamily="2" charset="0"/>
              </a:rPr>
              <a:t>de 6 semaines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chacune. Les 5 premières semaines de la période sont consacrées à l’étude d’un thème, tandis que la sixième semaine est réservée au rebrassage et à l’évaluation des apprentissages de la période.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Chaque semaine comprend une liste de mots de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vocabulaire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, un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dialogue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, la découverte d’un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graphème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 et des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points de langue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(structures syntaxiques, conjugaison etc.).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Chaque séance comprend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2 activités principales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et s’ouvre par des rituels. </a:t>
            </a:r>
            <a:endParaRPr lang="fr-FR" sz="2100" noProof="1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8437462-F7F5-AE53-D834-01EDCFD32DC3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831317" y="4821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Pour l’enseignant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5FB32DC9-3DD7-DDE8-5057-C00C962270D0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686382" y="6703496"/>
            <a:ext cx="12256725" cy="2071133"/>
            <a:chOff x="457588" y="4537445"/>
            <a:chExt cx="8171150" cy="1380755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6449314D-753C-6389-7F12-91793FC4DFA6}"/>
                </a:ext>
              </a:extLst>
            </p:cNvPr>
            <p:cNvSpPr/>
            <p:nvPr/>
          </p:nvSpPr>
          <p:spPr>
            <a:xfrm>
              <a:off x="457588" y="4537445"/>
              <a:ext cx="8160533" cy="1380755"/>
            </a:xfrm>
            <a:prstGeom prst="roundRect">
              <a:avLst/>
            </a:prstGeom>
            <a:solidFill>
              <a:srgbClr val="FFFFCC"/>
            </a:solidFill>
            <a:ln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5">
                <a:defRPr/>
              </a:pPr>
              <a:endParaRPr lang="fr-FR" sz="18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TextBox 10">
              <a:extLst>
                <a:ext uri="{FF2B5EF4-FFF2-40B4-BE49-F238E27FC236}">
                  <a16:creationId xmlns:a16="http://schemas.microsoft.com/office/drawing/2014/main" id="{B20CFC84-9C14-5078-FD01-23AF13E02E32}"/>
                </a:ext>
              </a:extLst>
            </p:cNvPr>
            <p:cNvSpPr txBox="1"/>
            <p:nvPr/>
          </p:nvSpPr>
          <p:spPr>
            <a:xfrm>
              <a:off x="537925" y="4699000"/>
              <a:ext cx="4034075" cy="1058446"/>
            </a:xfrm>
            <a:prstGeom prst="round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1  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Je me présente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2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classe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3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famille et ma maison</a:t>
              </a:r>
              <a:endParaRPr lang="fr-FR" sz="2100" b="1" dirty="0">
                <a:solidFill>
                  <a:srgbClr val="106585"/>
                </a:solidFill>
                <a:latin typeface="Dosis" pitchFamily="2" charset="0"/>
              </a:endParaRP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47CEF19C-EABA-3900-4506-32DB619CEF11}"/>
                </a:ext>
              </a:extLst>
            </p:cNvPr>
            <p:cNvSpPr txBox="1"/>
            <p:nvPr/>
          </p:nvSpPr>
          <p:spPr>
            <a:xfrm>
              <a:off x="4340662" y="4710249"/>
              <a:ext cx="4288076" cy="6591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4 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Mon corps et mon alimentation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5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journée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149666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9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  <p:tag name="NUM" val="1"/>
</p:tagLst>
</file>

<file path=ppt/tags/tag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ersonnalisé 2">
      <a:majorFont>
        <a:latin typeface="Dosis"/>
        <a:ea typeface=""/>
        <a:cs typeface=""/>
      </a:majorFont>
      <a:minorFont>
        <a:latin typeface="Dosi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C00000"/>
        </a:solidFill>
        <a:ln>
          <a:solidFill>
            <a:srgbClr val="C00000"/>
          </a:solidFill>
        </a:ln>
      </a:spPr>
      <a:bodyPr rtlCol="0" anchor="ctr"/>
      <a:lstStyle>
        <a:defPPr algn="ctr">
          <a:defRPr b="1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10925</TotalTime>
  <Words>1851</Words>
  <PresentationFormat>Personnalisé</PresentationFormat>
  <Paragraphs>379</Paragraphs>
  <Slides>70</Slides>
  <Notes>1</Notes>
  <HiddenSlides>0</HiddenSlides>
  <MMClips>5</MMClips>
  <ScaleCrop>false</ScaleCrop>
  <HeadingPairs>
    <vt:vector size="8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5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70</vt:i4>
      </vt:variant>
    </vt:vector>
  </HeadingPairs>
  <TitlesOfParts>
    <vt:vector size="86" baseType="lpstr">
      <vt:lpstr>Carelia</vt:lpstr>
      <vt:lpstr>Arial</vt:lpstr>
      <vt:lpstr>Dosis</vt:lpstr>
      <vt:lpstr>Calibri</vt:lpstr>
      <vt:lpstr>Dosis Bold</vt:lpstr>
      <vt:lpstr>Cambria</vt:lpstr>
      <vt:lpstr>Montserrat</vt:lpstr>
      <vt:lpstr>Traditional Arabic</vt:lpstr>
      <vt:lpstr>KG Primary Penmanship 2</vt:lpstr>
      <vt:lpstr>Helvetica Neue Light</vt:lpstr>
      <vt:lpstr>1_Office Theme</vt:lpstr>
      <vt:lpstr>Office Theme</vt:lpstr>
      <vt:lpstr>2_Office Theme</vt:lpstr>
      <vt:lpstr>3_Office Theme</vt:lpstr>
      <vt:lpstr>2_Simple Light</vt:lpstr>
      <vt:lpstr>think-cell Slide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2023-09-22T04:26:48Z</dcterms:created>
  <dcterms:modified xsi:type="dcterms:W3CDTF">2025-07-17T18:32:52Z</dcterms:modified>
</cp:coreProperties>
</file>