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3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5-4B8C-8C51-D10FD6567D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5-4B8C-8C51-D10FD6567D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35-4B8C-8C51-D10FD6567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60C80-FBD3-82D6-5894-4261A3754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2FA778-37E3-C95E-AE29-BEAE7387FC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7A9601-D6B9-B79A-D8D3-300FB0404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1AE6E-A28A-A122-B491-03654CA951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0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B434A-62D0-8E21-D566-A397EBED5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F9EB2F1-C44B-94B5-9B94-001AEB4AB44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F9EB2F1-C44B-94B5-9B94-001AEB4AB4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52344DFF-C05F-2953-6B01-3B7599DFA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BFBD24C-F4DD-F252-A912-6FF23C9FE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3061BD18-329A-D4A1-2D5F-044D240FB4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74855BC4-D580-A94B-2D33-3DEB45C5F2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EE4563E-22CE-6B46-CCB2-061751092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62599F1F-9ABE-FD6D-D797-FBEE359D369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EDE06CFE-9C90-5AA5-9BCE-E9DB2D46DEC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74005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175</cp:revision>
  <dcterms:created xsi:type="dcterms:W3CDTF">2025-07-09T10:57:17Z</dcterms:created>
  <dcterms:modified xsi:type="dcterms:W3CDTF">2025-10-22T09:52:17Z</dcterms:modified>
  <cp:category/>
</cp:coreProperties>
</file>