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3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055137175649649E-2"/>
          <c:y val="0.12567163355148306"/>
          <c:w val="0.90046786524565781"/>
          <c:h val="0.7308876592671684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35-4B8C-8C51-D10FD6567D5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35-4B8C-8C51-D10FD6567D5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35-4B8C-8C51-D10FD6567D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44224304"/>
        <c:axId val="444227664"/>
      </c:barChart>
      <c:catAx>
        <c:axId val="444224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7664"/>
        <c:crosses val="autoZero"/>
        <c:auto val="1"/>
        <c:lblAlgn val="ctr"/>
        <c:lblOffset val="100"/>
        <c:noMultiLvlLbl val="0"/>
      </c:catAx>
      <c:valAx>
        <c:axId val="4442276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4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60C80-FBD3-82D6-5894-4261A3754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2FA778-37E3-C95E-AE29-BEAE7387FC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7A9601-D6B9-B79A-D8D3-300FB04045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E1AE6E-A28A-A122-B491-03654CA951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C9E73-F2F7-4C58-BF31-7F38D6994C8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808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13.xml"/><Relationship Id="rId6" Type="http://schemas.openxmlformats.org/officeDocument/2006/relationships/chart" Target="../charts/char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B434A-62D0-8E21-D566-A397EBED5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2F9EB2F1-C44B-94B5-9B94-001AEB4AB44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7" imgH="348" progId="TCLayout.ActiveDocument.1">
                  <p:embed/>
                </p:oleObj>
              </mc:Choice>
              <mc:Fallback>
                <p:oleObj name="think-cell Slide" r:id="rId4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F9EB2F1-C44B-94B5-9B94-001AEB4AB44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itle 1">
            <a:extLst>
              <a:ext uri="{FF2B5EF4-FFF2-40B4-BE49-F238E27FC236}">
                <a16:creationId xmlns:a16="http://schemas.microsoft.com/office/drawing/2014/main" id="{52344DFF-C05F-2953-6B01-3B7599DFA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Stacked Column Chart / Text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BFBD24C-F4DD-F252-A912-6FF23C9FE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3061BD18-329A-D4A1-2D5F-044D240FB4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74855BC4-D580-A94B-2D33-3DEB45C5F2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2EE4563E-22CE-6B46-CCB2-061751092B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Lorem ipsum dolor sit amet, consectetuer adipiscing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 Maecenas porttitor congue massa. Fusce posuere, magna sed pulvinar ultricies, purus lectus malesuada libero, sit amet commodo magna eros quis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Nunc viverra imperdiet enim. Fusce est. Vivamus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Pellentesque habitant morbi tristique senectus et netus et malesuada fames ac turpis </a:t>
            </a:r>
            <a:r>
              <a:rPr lang="en-US" dirty="0" err="1"/>
              <a:t>egestas</a:t>
            </a:r>
            <a:r>
              <a:rPr lang="en-US" dirty="0"/>
              <a:t>.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62599F1F-9ABE-FD6D-D797-FBEE359D369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5" name="Chart Placeholder 12">
            <a:extLst>
              <a:ext uri="{FF2B5EF4-FFF2-40B4-BE49-F238E27FC236}">
                <a16:creationId xmlns:a16="http://schemas.microsoft.com/office/drawing/2014/main" id="{EDE06CFE-9C90-5AA5-9BCE-E9DB2D46DECD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7015162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6740057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1597</TotalTime>
  <Words>87</Words>
  <Application>Microsoft Office PowerPoint</Application>
  <PresentationFormat>Widescreen</PresentationFormat>
  <Paragraphs>10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Stacked Column Chart / 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175</cp:revision>
  <dcterms:created xsi:type="dcterms:W3CDTF">2025-07-09T10:57:17Z</dcterms:created>
  <dcterms:modified xsi:type="dcterms:W3CDTF">2025-10-22T09:52:17Z</dcterms:modified>
  <cp:category/>
</cp:coreProperties>
</file>