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300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91170391603841"/>
          <c:y val="0.14805194805194802"/>
          <c:w val="0.7081581332137542"/>
          <c:h val="0.788455988455988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EC-41E9-AD39-0DB7ACD122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EC-41E9-AD39-0DB7ACD122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EC-41E9-AD39-0DB7ACD122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06115024"/>
        <c:axId val="1306112624"/>
      </c:barChart>
      <c:catAx>
        <c:axId val="1306115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06112624"/>
        <c:crosses val="autoZero"/>
        <c:auto val="1"/>
        <c:lblAlgn val="ctr"/>
        <c:lblOffset val="100"/>
        <c:noMultiLvlLbl val="0"/>
      </c:catAx>
      <c:valAx>
        <c:axId val="13061126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06115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91170391603841"/>
          <c:y val="0.14805194805194802"/>
          <c:w val="0.7081581332137542"/>
          <c:h val="0.788455988455988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1F-4205-9C59-DFE270C6A4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1F-4205-9C59-DFE270C6A4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1F-4205-9C59-DFE270C6A4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306115024"/>
        <c:axId val="1306112624"/>
      </c:barChart>
      <c:catAx>
        <c:axId val="1306115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06112624"/>
        <c:crosses val="autoZero"/>
        <c:auto val="1"/>
        <c:lblAlgn val="ctr"/>
        <c:lblOffset val="100"/>
        <c:noMultiLvlLbl val="0"/>
      </c:catAx>
      <c:valAx>
        <c:axId val="13061126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06115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08F9D5-63B9-4088-A0EA-655CDC6DDC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31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579CC-B945-ECAE-78A9-C2CC23C6B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Bar Charts with Descriptions</a:t>
            </a:r>
          </a:p>
        </p:txBody>
      </p:sp>
      <p:graphicFrame>
        <p:nvGraphicFramePr>
          <p:cNvPr id="16" name="Chart Placeholder 9">
            <a:extLst>
              <a:ext uri="{FF2B5EF4-FFF2-40B4-BE49-F238E27FC236}">
                <a16:creationId xmlns:a16="http://schemas.microsoft.com/office/drawing/2014/main" id="{B5249B9E-74F4-970D-C767-2004F5B7E3DC}"/>
              </a:ext>
            </a:extLst>
          </p:cNvPr>
          <p:cNvGraphicFramePr>
            <a:graphicFrameLocks noGrp="1"/>
          </p:cNvGraphicFramePr>
          <p:nvPr>
            <p:ph type="chart" sz="quarter" idx="13"/>
          </p:nvPr>
        </p:nvGraphicFramePr>
        <p:xfrm>
          <a:off x="714375" y="1889125"/>
          <a:ext cx="8293100" cy="352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54ABCAD-D3C1-2510-80D2-0161AD507AA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906000" y="1803146"/>
            <a:ext cx="7667625" cy="3525628"/>
          </a:xfrm>
        </p:spPr>
        <p:txBody>
          <a:bodyPr/>
          <a:lstStyle/>
          <a:p>
            <a:pPr marL="0" indent="0">
              <a:buNone/>
            </a:pPr>
            <a:r>
              <a:rPr lang="en-IN" altLang="ko-KR" b="1" dirty="0">
                <a:solidFill>
                  <a:schemeClr val="accent1"/>
                </a:solidFill>
              </a:rPr>
              <a:t>Heading</a:t>
            </a:r>
            <a:endParaRPr lang="ko-KR" altLang="en-US" b="1" dirty="0">
              <a:solidFill>
                <a:schemeClr val="accent1"/>
              </a:solidFill>
            </a:endParaRPr>
          </a:p>
          <a:p>
            <a:pPr marL="360000" indent="-360000"/>
            <a:r>
              <a:rPr lang="en-US" altLang="ko-KR" dirty="0"/>
              <a:t>Lorem Ipsum is simply dummy text of the printing and typesetting industry. Lorem Ipsum has been the industry's standard dummy text</a:t>
            </a:r>
          </a:p>
          <a:p>
            <a:pPr marL="360000" indent="-360000"/>
            <a:r>
              <a:rPr lang="en-US" altLang="ko-KR" dirty="0"/>
              <a:t>Lorem Ipsum is simply dummy text of the printing and typesetting industry. </a:t>
            </a:r>
          </a:p>
          <a:p>
            <a:pPr marL="360000" indent="-360000"/>
            <a:r>
              <a:rPr lang="en-US" altLang="ko-KR" dirty="0"/>
              <a:t>Lorem Ipsum is simply dummy text of the printing and typesetting industry.</a:t>
            </a:r>
          </a:p>
          <a:p>
            <a:pPr marL="360000" indent="-360000"/>
            <a:r>
              <a:rPr lang="en-US" altLang="ko-KR" dirty="0"/>
              <a:t>Lorem Ipsum is simply dummy text of the printing and typesetting industry.</a:t>
            </a:r>
            <a:endParaRPr lang="en-US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F482EDE4-1F78-FCA3-5A22-2C43F66C9478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906000" y="5535711"/>
            <a:ext cx="7667625" cy="3525628"/>
          </a:xfrm>
        </p:spPr>
        <p:txBody>
          <a:bodyPr/>
          <a:lstStyle/>
          <a:p>
            <a:pPr marL="0" indent="0">
              <a:buNone/>
            </a:pPr>
            <a:r>
              <a:rPr lang="en-IN" altLang="ko-KR" b="1" dirty="0">
                <a:solidFill>
                  <a:schemeClr val="accent1"/>
                </a:solidFill>
              </a:rPr>
              <a:t>Heading</a:t>
            </a:r>
            <a:endParaRPr lang="ko-KR" altLang="en-US" b="1" dirty="0">
              <a:solidFill>
                <a:schemeClr val="accent1"/>
              </a:solidFill>
            </a:endParaRPr>
          </a:p>
          <a:p>
            <a:pPr marL="360000" indent="-360000"/>
            <a:r>
              <a:rPr lang="en-US" altLang="ko-KR" dirty="0"/>
              <a:t>Lorem Ipsum is simply dummy text of the printing and typesetting industry. Lorem Ipsum has been the industry's standard dummy text</a:t>
            </a:r>
          </a:p>
          <a:p>
            <a:pPr marL="360000" indent="-360000"/>
            <a:r>
              <a:rPr lang="en-US" altLang="ko-KR" dirty="0"/>
              <a:t>Lorem Ipsum is simply dummy text of the printing and typesetting industry. </a:t>
            </a:r>
          </a:p>
          <a:p>
            <a:pPr marL="360000" indent="-360000"/>
            <a:r>
              <a:rPr lang="en-US" altLang="ko-KR" dirty="0"/>
              <a:t>Lorem Ipsum is simply dummy text of the printing and typesetting industry.</a:t>
            </a:r>
          </a:p>
          <a:p>
            <a:pPr marL="360000" indent="-360000"/>
            <a:r>
              <a:rPr lang="en-US" altLang="ko-KR" dirty="0"/>
              <a:t>Lorem Ipsum is simply dummy text of the printing and typesetting industry.</a:t>
            </a:r>
            <a:endParaRPr lang="en-US" dirty="0"/>
          </a:p>
        </p:txBody>
      </p:sp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5BEE1288-2C06-3762-5A11-B7BCDBD8C760}"/>
              </a:ext>
            </a:extLst>
          </p:cNvPr>
          <p:cNvGraphicFramePr>
            <a:graphicFrameLocks noGrp="1"/>
          </p:cNvGraphicFramePr>
          <p:nvPr>
            <p:ph type="chart" sz="quarter" idx="15"/>
          </p:nvPr>
        </p:nvGraphicFramePr>
        <p:xfrm>
          <a:off x="714375" y="5689600"/>
          <a:ext cx="8293100" cy="352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51509-3374-9ADD-9F38-2B9CB1E7B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FC390A5D-AB4C-2C12-161B-05EC4BCCBE9C}"/>
              </a:ext>
            </a:extLst>
          </p:cNvPr>
          <p:cNvSpPr txBox="1">
            <a:spLocks/>
          </p:cNvSpPr>
          <p:nvPr/>
        </p:nvSpPr>
        <p:spPr>
          <a:xfrm>
            <a:off x="714375" y="180314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955035C9-C394-0FF1-004B-92AA8E003BB1}"/>
              </a:ext>
            </a:extLst>
          </p:cNvPr>
          <p:cNvSpPr txBox="1">
            <a:spLocks/>
          </p:cNvSpPr>
          <p:nvPr/>
        </p:nvSpPr>
        <p:spPr>
          <a:xfrm>
            <a:off x="714375" y="5535711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38562924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7947</TotalTime>
  <Words>134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Bar Charts with Descriptions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366</cp:revision>
  <dcterms:created xsi:type="dcterms:W3CDTF">2006-08-16T00:00:00Z</dcterms:created>
  <dcterms:modified xsi:type="dcterms:W3CDTF">2025-10-06T09:53:23Z</dcterms:modified>
  <cp:category/>
  <dc:identifier>DAGkDf5R9EM</dc:identifier>
</cp:coreProperties>
</file>