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257" r:id="rId4"/>
    <p:sldId id="273" r:id="rId5"/>
    <p:sldId id="259" r:id="rId6"/>
    <p:sldId id="274" r:id="rId7"/>
    <p:sldId id="267" r:id="rId8"/>
    <p:sldId id="275" r:id="rId9"/>
    <p:sldId id="268" r:id="rId10"/>
    <p:sldId id="27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BEE65C6-7458-4482-9001-D0BA1A479913}" type="datetimeFigureOut">
              <a:rPr lang="en-US" smtClean="0"/>
              <a:t>10/03/2025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9508789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10/03/2025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98243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10/03/2025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9948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10/03/2025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20788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BEE65C6-7458-4482-9001-D0BA1A479913}" type="datetimeFigureOut">
              <a:rPr lang="en-US" smtClean="0"/>
              <a:t>10/03/2025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9438056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EE65C6-7458-4482-9001-D0BA1A479913}" type="datetimeFigureOut">
              <a:rPr lang="en-US" smtClean="0"/>
              <a:t>10/03/2025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08146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10/03/2025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16662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BEE65C6-7458-4482-9001-D0BA1A479913}" type="datetimeFigureOut">
              <a:rPr lang="en-US" smtClean="0"/>
              <a:t>10/03/2025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6273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E65C6-7458-4482-9001-D0BA1A479913}" type="datetimeFigureOut">
              <a:rPr lang="en-US" smtClean="0"/>
              <a:t>10/03/2025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60970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DBEE65C6-7458-4482-9001-D0BA1A479913}" type="datetimeFigureOut">
              <a:rPr lang="en-US" smtClean="0"/>
              <a:t>10/03/2025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737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BEE65C6-7458-4482-9001-D0BA1A479913}" type="datetimeFigureOut">
              <a:rPr lang="en-US" smtClean="0"/>
              <a:t>10/03/2025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721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BEE65C6-7458-4482-9001-D0BA1A479913}" type="datetimeFigureOut">
              <a:rPr lang="en-US" smtClean="0"/>
              <a:t>10/03/2025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1992807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HY VỌNG VÀO NGÀI</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606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605138"/>
            <a:ext cx="11388435"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Con luôn đặt hy vọng vào Chúa và lòng con tin tưởng ở Chúa. Vì ngoài Chúa ra đâu là hạnh phúc, đâu là đường, để con bước đi.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2350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605138"/>
            <a:ext cx="11388435"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Con luôn đặt hy vọng vào Chúa và lòng con tin tưởng ở Chúa. Vì ngoài Chúa ra đâu là hạnh phúc, đâu là đường, để con bước đi.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05229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4263" y="605138"/>
            <a:ext cx="11296073" cy="535531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a:t>
            </a:r>
            <a:r>
              <a:rPr lang="vi-VN" sz="7200" b="1" i="0"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Con nương tựa nơi Chúa, lòng bao dạt dào sướng vui, như con thơ nép bên mẹ hiền. Con trông cậy ở Chúa. Chúa ơi, xin gìn giữ chở che suốt cuộc đời con.</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54797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605138"/>
            <a:ext cx="11388435"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Con luôn đặt hy vọng vào Chúa và lòng con tin tưởng ở Chúa. Vì ngoài Chúa ra đâu là hạnh phúc, đâu là đường, để con bước đi.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91475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4263" y="605138"/>
            <a:ext cx="11296073" cy="6186309"/>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2</a:t>
            </a:r>
            <a:r>
              <a:rPr lang="vi-VN" sz="7200" b="1" dirty="0" smtClean="0">
                <a:solidFill>
                  <a:srgbClr val="FF0000"/>
                </a:solidFill>
                <a:effectLst/>
                <a:latin typeface="Arial" panose="020B0604020202020204" pitchFamily="34" charset="0"/>
                <a:cs typeface="Arial" panose="020B0604020202020204" pitchFamily="34" charset="0"/>
              </a:rPr>
              <a:t>.</a:t>
            </a:r>
            <a:r>
              <a:rPr lang="vi-VN" sz="7200" b="1" i="0"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sz="5400" b="1" dirty="0"/>
              <a:t>Trên đường đời con đi nhiều khi ngập tràn khó nguy, bao đơn côi, nắng mưa phủ đầy. Con đâu nào sợ chi, Chúa ơi, luôn bền vững niềm tin có Ngài ở bên.</a:t>
            </a:r>
            <a:r>
              <a:rPr lang="vi-VN" sz="5400" b="1" dirty="0"/>
              <a:t/>
            </a:r>
            <a:br>
              <a:rPr lang="vi-VN" sz="5400" b="1" dirty="0"/>
            </a:b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47141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605138"/>
            <a:ext cx="11388435"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Con luôn đặt hy vọng vào Chúa và lòng con tin tưởng ở Chúa. Vì ngoài Chúa ra đâu là hạnh phúc, đâu là đường, để con bước đi.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43104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4263" y="605138"/>
            <a:ext cx="11296073" cy="535531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3</a:t>
            </a:r>
            <a:r>
              <a:rPr lang="vi-VN" sz="7200" b="1" dirty="0" smtClean="0">
                <a:solidFill>
                  <a:srgbClr val="FF0000"/>
                </a:solidFill>
                <a:effectLst/>
                <a:latin typeface="Arial" panose="020B0604020202020204" pitchFamily="34" charset="0"/>
                <a:cs typeface="Arial" panose="020B0604020202020204" pitchFamily="34" charset="0"/>
              </a:rPr>
              <a:t>.</a:t>
            </a:r>
            <a:r>
              <a:rPr lang="vi-VN" sz="7200" b="1" i="0" dirty="0" smtClean="0">
                <a:solidFill>
                  <a:srgbClr val="FF0000"/>
                </a:solidFill>
                <a:effectLst/>
                <a:latin typeface="Arial" panose="020B0604020202020204" pitchFamily="34" charset="0"/>
                <a:cs typeface="Arial" panose="020B0604020202020204" pitchFamily="34" charset="0"/>
              </a:rPr>
              <a:t> </a:t>
            </a:r>
            <a:r>
              <a:rPr lang="vi-VN" sz="6600" b="1" dirty="0"/>
              <a:t> </a:t>
            </a:r>
            <a:r>
              <a:rPr lang="vi-VN" dirty="0"/>
              <a:t> </a:t>
            </a:r>
            <a:r>
              <a:rPr lang="vi-VN" sz="5400" b="1" dirty="0"/>
              <a:t>Con chẳng màng lợi danh, nào dám tự hào Chúa ơi mơ cao sang phúc vinh trần đời. Mong dâng Ngài tình yêu thế thôi, như dòng suối diệu êm đi về biển khơi.</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75249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605138"/>
            <a:ext cx="11388435"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Con luôn đặt hy vọng vào Chúa và lòng con tin tưởng ở Chúa. Vì ngoài Chúa ra đâu là hạnh phúc, đâu là đường, để con bước đi.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3584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4263" y="605138"/>
            <a:ext cx="11296073" cy="535531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4</a:t>
            </a:r>
            <a:r>
              <a:rPr lang="vi-VN" sz="7200" b="1" dirty="0" smtClean="0">
                <a:solidFill>
                  <a:srgbClr val="FF0000"/>
                </a:solidFill>
                <a:effectLst/>
                <a:latin typeface="Arial" panose="020B0604020202020204" pitchFamily="34" charset="0"/>
                <a:cs typeface="Arial" panose="020B0604020202020204" pitchFamily="34" charset="0"/>
              </a:rPr>
              <a:t>.</a:t>
            </a:r>
            <a:r>
              <a:rPr lang="vi-VN" sz="7200" b="1" i="0" dirty="0" smtClean="0">
                <a:solidFill>
                  <a:srgbClr val="FF0000"/>
                </a:solidFill>
                <a:effectLst/>
                <a:latin typeface="Arial" panose="020B0604020202020204" pitchFamily="34" charset="0"/>
                <a:cs typeface="Arial" panose="020B0604020202020204" pitchFamily="34" charset="0"/>
              </a:rPr>
              <a:t> </a:t>
            </a:r>
            <a:r>
              <a:rPr lang="vi-VN" sz="6600" b="1" dirty="0"/>
              <a:t> </a:t>
            </a:r>
            <a:r>
              <a:rPr lang="vi-VN" sz="5400" b="1" dirty="0"/>
              <a:t>Có một điều con xin, là mong ở gần thánh phúc, luôn yêu thương suốt cả cuộc đời. Vui vang lời phụng ca, sớm hôm thôi hạnh phúc là đây, ước nguyện là đây.</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158466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71</TotalTime>
  <Words>187</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Verdana</vt:lpstr>
      <vt:lpstr>Savon</vt:lpstr>
      <vt:lpstr>HY VỌNG VÀO NGÀI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NHẠC THIÊN QUỐC</dc:title>
  <dc:creator>Admin</dc:creator>
  <cp:lastModifiedBy>Windows User</cp:lastModifiedBy>
  <cp:revision>32</cp:revision>
  <dcterms:created xsi:type="dcterms:W3CDTF">2024-12-05T09:15:52Z</dcterms:created>
  <dcterms:modified xsi:type="dcterms:W3CDTF">2025-03-10T03:37:31Z</dcterms:modified>
</cp:coreProperties>
</file>