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19"/>
    <a:srgbClr val="005E3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5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3E4313D0-8D6D-4134-A32F-F455DA40C3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FFDFB969-0B73-4ECB-89F5-56ED1F51CB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C79ADEC6-05E9-4188-885A-B86DBBBF64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2019-09-16T19:46:51Z</dcterms:modified>
</cp:coreProperties>
</file>