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1" autoAdjust="0"/>
    <p:restoredTop sz="96292" autoAdjust="0"/>
  </p:normalViewPr>
  <p:slideViewPr>
    <p:cSldViewPr snapToGrid="0" showGuides="1">
      <p:cViewPr varScale="1">
        <p:scale>
          <a:sx n="106" d="100"/>
          <a:sy n="106" d="100"/>
        </p:scale>
        <p:origin x="648" y="7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27F6F7-6248-00AC-9961-933BDEA79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5" name="Graphic 3">
            <a:extLst>
              <a:ext uri="{FF2B5EF4-FFF2-40B4-BE49-F238E27FC236}">
                <a16:creationId xmlns:a16="http://schemas.microsoft.com/office/drawing/2014/main" id="{F8E0937F-FC8D-B669-A850-7F1E13D8F41F}"/>
              </a:ext>
            </a:extLst>
          </p:cNvPr>
          <p:cNvGrpSpPr/>
          <p:nvPr/>
        </p:nvGrpSpPr>
        <p:grpSpPr>
          <a:xfrm>
            <a:off x="609601" y="952500"/>
            <a:ext cx="908692" cy="830001"/>
            <a:chOff x="609600" y="868704"/>
            <a:chExt cx="2018818" cy="1843992"/>
          </a:xfrm>
          <a:solidFill>
            <a:schemeClr val="accent4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5E74196-B565-A8B8-663E-19657A0FAEA6}"/>
                </a:ext>
              </a:extLst>
            </p:cNvPr>
            <p:cNvSpPr/>
            <p:nvPr/>
          </p:nvSpPr>
          <p:spPr>
            <a:xfrm>
              <a:off x="609600" y="868704"/>
              <a:ext cx="921996" cy="1843992"/>
            </a:xfrm>
            <a:custGeom>
              <a:avLst/>
              <a:gdLst>
                <a:gd name="connsiteX0" fmla="*/ 0 w 921996"/>
                <a:gd name="connsiteY0" fmla="*/ 0 h 1843992"/>
                <a:gd name="connsiteX1" fmla="*/ 0 w 921996"/>
                <a:gd name="connsiteY1" fmla="*/ 1843992 h 1843992"/>
                <a:gd name="connsiteX2" fmla="*/ 921996 w 921996"/>
                <a:gd name="connsiteY2" fmla="*/ 921996 h 1843992"/>
                <a:gd name="connsiteX3" fmla="*/ 921996 w 921996"/>
                <a:gd name="connsiteY3" fmla="*/ 0 h 184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996" h="1843992">
                  <a:moveTo>
                    <a:pt x="0" y="0"/>
                  </a:moveTo>
                  <a:lnTo>
                    <a:pt x="0" y="1843992"/>
                  </a:lnTo>
                  <a:lnTo>
                    <a:pt x="921996" y="921996"/>
                  </a:lnTo>
                  <a:lnTo>
                    <a:pt x="921996" y="0"/>
                  </a:lnTo>
                  <a:close/>
                </a:path>
              </a:pathLst>
            </a:custGeom>
            <a:grpFill/>
            <a:ln w="76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A50476E-660A-F4B3-614C-0C6FD0C4AA55}"/>
                </a:ext>
              </a:extLst>
            </p:cNvPr>
            <p:cNvSpPr/>
            <p:nvPr/>
          </p:nvSpPr>
          <p:spPr>
            <a:xfrm>
              <a:off x="1706422" y="868704"/>
              <a:ext cx="921996" cy="1843992"/>
            </a:xfrm>
            <a:custGeom>
              <a:avLst/>
              <a:gdLst>
                <a:gd name="connsiteX0" fmla="*/ 0 w 921996"/>
                <a:gd name="connsiteY0" fmla="*/ 0 h 1843992"/>
                <a:gd name="connsiteX1" fmla="*/ 0 w 921996"/>
                <a:gd name="connsiteY1" fmla="*/ 1843992 h 1843992"/>
                <a:gd name="connsiteX2" fmla="*/ 921996 w 921996"/>
                <a:gd name="connsiteY2" fmla="*/ 921996 h 1843992"/>
                <a:gd name="connsiteX3" fmla="*/ 921996 w 921996"/>
                <a:gd name="connsiteY3" fmla="*/ 0 h 184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996" h="1843992">
                  <a:moveTo>
                    <a:pt x="0" y="0"/>
                  </a:moveTo>
                  <a:lnTo>
                    <a:pt x="0" y="1843992"/>
                  </a:lnTo>
                  <a:lnTo>
                    <a:pt x="921996" y="921996"/>
                  </a:lnTo>
                  <a:lnTo>
                    <a:pt x="921996" y="0"/>
                  </a:lnTo>
                  <a:close/>
                </a:path>
              </a:pathLst>
            </a:custGeom>
            <a:grpFill/>
            <a:ln w="76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aphic 3">
            <a:extLst>
              <a:ext uri="{FF2B5EF4-FFF2-40B4-BE49-F238E27FC236}">
                <a16:creationId xmlns:a16="http://schemas.microsoft.com/office/drawing/2014/main" id="{9EEE4161-2A4C-4AD2-3877-7D644A3B407C}"/>
              </a:ext>
            </a:extLst>
          </p:cNvPr>
          <p:cNvGrpSpPr>
            <a:grpSpLocks/>
          </p:cNvGrpSpPr>
          <p:nvPr/>
        </p:nvGrpSpPr>
        <p:grpSpPr>
          <a:xfrm>
            <a:off x="5859683" y="3968573"/>
            <a:ext cx="908692" cy="830001"/>
            <a:chOff x="609600" y="868704"/>
            <a:chExt cx="2018818" cy="1843992"/>
          </a:xfrm>
          <a:solidFill>
            <a:schemeClr val="accent4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8C687EE-FD38-C0CB-A2E2-7977916719A2}"/>
                </a:ext>
              </a:extLst>
            </p:cNvPr>
            <p:cNvSpPr/>
            <p:nvPr/>
          </p:nvSpPr>
          <p:spPr>
            <a:xfrm>
              <a:off x="609600" y="868704"/>
              <a:ext cx="921996" cy="1843992"/>
            </a:xfrm>
            <a:custGeom>
              <a:avLst/>
              <a:gdLst>
                <a:gd name="connsiteX0" fmla="*/ 0 w 921996"/>
                <a:gd name="connsiteY0" fmla="*/ 0 h 1843992"/>
                <a:gd name="connsiteX1" fmla="*/ 0 w 921996"/>
                <a:gd name="connsiteY1" fmla="*/ 1843992 h 1843992"/>
                <a:gd name="connsiteX2" fmla="*/ 921996 w 921996"/>
                <a:gd name="connsiteY2" fmla="*/ 921996 h 1843992"/>
                <a:gd name="connsiteX3" fmla="*/ 921996 w 921996"/>
                <a:gd name="connsiteY3" fmla="*/ 0 h 184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996" h="1843992">
                  <a:moveTo>
                    <a:pt x="0" y="0"/>
                  </a:moveTo>
                  <a:lnTo>
                    <a:pt x="0" y="1843992"/>
                  </a:lnTo>
                  <a:lnTo>
                    <a:pt x="921996" y="921996"/>
                  </a:lnTo>
                  <a:lnTo>
                    <a:pt x="921996" y="0"/>
                  </a:lnTo>
                  <a:close/>
                </a:path>
              </a:pathLst>
            </a:custGeom>
            <a:grpFill/>
            <a:ln w="76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7AAFAE0-CCC9-70EA-8879-FB0A9D9929B5}"/>
                </a:ext>
              </a:extLst>
            </p:cNvPr>
            <p:cNvSpPr/>
            <p:nvPr/>
          </p:nvSpPr>
          <p:spPr>
            <a:xfrm>
              <a:off x="1706422" y="868704"/>
              <a:ext cx="921996" cy="1843992"/>
            </a:xfrm>
            <a:custGeom>
              <a:avLst/>
              <a:gdLst>
                <a:gd name="connsiteX0" fmla="*/ 0 w 921996"/>
                <a:gd name="connsiteY0" fmla="*/ 0 h 1843992"/>
                <a:gd name="connsiteX1" fmla="*/ 0 w 921996"/>
                <a:gd name="connsiteY1" fmla="*/ 1843992 h 1843992"/>
                <a:gd name="connsiteX2" fmla="*/ 921996 w 921996"/>
                <a:gd name="connsiteY2" fmla="*/ 921996 h 1843992"/>
                <a:gd name="connsiteX3" fmla="*/ 921996 w 921996"/>
                <a:gd name="connsiteY3" fmla="*/ 0 h 184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1996" h="1843992">
                  <a:moveTo>
                    <a:pt x="0" y="0"/>
                  </a:moveTo>
                  <a:lnTo>
                    <a:pt x="0" y="1843992"/>
                  </a:lnTo>
                  <a:lnTo>
                    <a:pt x="921996" y="921996"/>
                  </a:lnTo>
                  <a:lnTo>
                    <a:pt x="921996" y="0"/>
                  </a:lnTo>
                  <a:close/>
                </a:path>
              </a:pathLst>
            </a:custGeom>
            <a:grpFill/>
            <a:ln w="76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49D619D-2ABB-1E3F-9AEF-9FB7AD49EDE8}"/>
              </a:ext>
            </a:extLst>
          </p:cNvPr>
          <p:cNvSpPr txBox="1"/>
          <p:nvPr/>
        </p:nvSpPr>
        <p:spPr>
          <a:xfrm>
            <a:off x="609600" y="2158059"/>
            <a:ext cx="6624577" cy="16548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2400" dirty="0">
                <a:latin typeface="Montserrat ExtraBold" pitchFamily="2" charset="0"/>
              </a:rPr>
              <a:t>Digital transformation isn’t a project -it’s a mindset. The companies that embrace it will define the future; the ones that don’t will be left behind.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7501F7E-0A65-5E8B-18C0-A4E5F4C59B97}"/>
              </a:ext>
            </a:extLst>
          </p:cNvPr>
          <p:cNvCxnSpPr>
            <a:cxnSpLocks/>
          </p:cNvCxnSpPr>
          <p:nvPr/>
        </p:nvCxnSpPr>
        <p:spPr>
          <a:xfrm>
            <a:off x="609600" y="2002421"/>
            <a:ext cx="6471292" cy="0"/>
          </a:xfrm>
          <a:prstGeom prst="line">
            <a:avLst/>
          </a:prstGeom>
          <a:ln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1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6540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8720</TotalTime>
  <Words>30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70</cp:revision>
  <dcterms:created xsi:type="dcterms:W3CDTF">2025-04-10T11:11:23Z</dcterms:created>
  <dcterms:modified xsi:type="dcterms:W3CDTF">2025-10-16T06:27:22Z</dcterms:modified>
  <cp:category/>
</cp:coreProperties>
</file>