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9" r:id="rId3"/>
    <p:sldId id="289" r:id="rId4"/>
    <p:sldId id="266" r:id="rId5"/>
    <p:sldId id="295" r:id="rId6"/>
    <p:sldId id="287" r:id="rId7"/>
    <p:sldId id="296"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1" d="100"/>
          <a:sy n="111" d="100"/>
        </p:scale>
        <p:origin x="51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t>27/05/2025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27/05/2025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27/05/2025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27/05/2025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t>27/05/2025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t>27/05/2025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27/05/2025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t>27/05/2025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t>27/05/2025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t>27/05/2025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t>27/05/2025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t>27/05/2025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th&#225;nh%20ca%20PDF/Ch&#250;a%20ch&#7883;u%20c&#225;m%20d&#7895;%20-%20B&#249;i%20Ninh.pdf"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err="1">
                <a:solidFill>
                  <a:srgbClr val="FF0000"/>
                </a:solidFill>
                <a:latin typeface="Arial" panose="020B0604020202020204" pitchFamily="34" charset="0"/>
                <a:cs typeface="Arial" panose="020B0604020202020204" pitchFamily="34" charset="0"/>
              </a:rPr>
              <a:t>Chúa</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chịu</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cám</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dỗ</a:t>
            </a:r>
            <a:endParaRPr lang="en-US" sz="6000" b="1" dirty="0">
              <a:solidFill>
                <a:srgbClr val="FF0000"/>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7936302" y="4682062"/>
            <a:ext cx="2696646" cy="457201"/>
          </a:xfrm>
        </p:spPr>
        <p:txBody>
          <a:bodyPr>
            <a:normAutofit/>
          </a:bodyPr>
          <a:lstStyle/>
          <a:p>
            <a:pPr algn="l"/>
            <a:r>
              <a:rPr lang="en-US" dirty="0">
                <a:latin typeface="Roboto" panose="02000000000000000000" pitchFamily="2" charset="0"/>
                <a:ea typeface="Roboto" panose="02000000000000000000" pitchFamily="2" charset="0"/>
                <a:hlinkClick r:id="rId2" action="ppaction://hlinkfile"/>
              </a:rPr>
              <a:t>Tác </a:t>
            </a:r>
            <a:r>
              <a:rPr lang="en-US" dirty="0" err="1">
                <a:latin typeface="Roboto" panose="02000000000000000000" pitchFamily="2" charset="0"/>
                <a:ea typeface="Roboto" panose="02000000000000000000" pitchFamily="2" charset="0"/>
                <a:hlinkClick r:id="rId2" action="ppaction://hlinkfile"/>
              </a:rPr>
              <a:t>giả</a:t>
            </a:r>
            <a:r>
              <a:rPr lang="en-US" dirty="0">
                <a:latin typeface="Roboto" panose="02000000000000000000" pitchFamily="2" charset="0"/>
                <a:ea typeface="Roboto" panose="02000000000000000000" pitchFamily="2" charset="0"/>
                <a:hlinkClick r:id="rId2" action="ppaction://hlinkfile"/>
              </a:rPr>
              <a:t>: </a:t>
            </a:r>
            <a:r>
              <a:rPr lang="en-US" dirty="0" err="1">
                <a:latin typeface="Roboto" panose="02000000000000000000" pitchFamily="2" charset="0"/>
                <a:ea typeface="Roboto" panose="02000000000000000000" pitchFamily="2" charset="0"/>
                <a:hlinkClick r:id="rId2" action="ppaction://hlinkfile"/>
              </a:rPr>
              <a:t>Bùi</a:t>
            </a:r>
            <a:r>
              <a:rPr lang="en-US" dirty="0">
                <a:latin typeface="Roboto" panose="02000000000000000000" pitchFamily="2" charset="0"/>
                <a:ea typeface="Roboto" panose="02000000000000000000" pitchFamily="2" charset="0"/>
                <a:hlinkClick r:id="rId2" action="ppaction://hlinkfile"/>
              </a:rPr>
              <a:t> </a:t>
            </a:r>
            <a:r>
              <a:rPr lang="en-US" dirty="0" err="1">
                <a:latin typeface="Roboto" panose="02000000000000000000" pitchFamily="2" charset="0"/>
                <a:ea typeface="Roboto" panose="02000000000000000000" pitchFamily="2" charset="0"/>
                <a:hlinkClick r:id="rId2" action="ppaction://hlinkfile"/>
              </a:rPr>
              <a:t>Ninh</a:t>
            </a:r>
            <a:endParaRPr lang="en-US"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2469530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5" name="Rectangle 4"/>
          <p:cNvSpPr/>
          <p:nvPr/>
        </p:nvSpPr>
        <p:spPr>
          <a:xfrm>
            <a:off x="457200" y="222710"/>
            <a:ext cx="11300604" cy="6494085"/>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1. </a:t>
            </a:r>
            <a:r>
              <a:rPr lang="vi-VN" sz="5200" b="1" dirty="0">
                <a:latin typeface="Arial" panose="020B0604020202020204" pitchFamily="34" charset="0"/>
                <a:cs typeface="Arial" panose="020B0604020202020204" pitchFamily="34" charset="0"/>
              </a:rPr>
              <a:t>Trong sa mạc hoang vu loài quỷ ma cám dỗ Chúa Giêsu: Nếu là Con Thiên Chúa thì hóa đá thành bánh ăn được chăng: Nhưng Chúa bèn đáp rằng:</a:t>
            </a:r>
            <a:r>
              <a:rPr lang="en-US" sz="5200" b="1" dirty="0">
                <a:latin typeface="Arial" panose="020B0604020202020204" pitchFamily="34" charset="0"/>
                <a:cs typeface="Arial" panose="020B0604020202020204" pitchFamily="34" charset="0"/>
              </a:rPr>
              <a:t> </a:t>
            </a:r>
            <a:r>
              <a:rPr lang="vi-VN" sz="5200" b="1" dirty="0">
                <a:latin typeface="Arial" panose="020B0604020202020204" pitchFamily="34" charset="0"/>
                <a:cs typeface="Arial" panose="020B0604020202020204" pitchFamily="34" charset="0"/>
              </a:rPr>
              <a:t>Người ta sống không chỉ nhờ cơm bánh mà còn nhờ những lời từ Thiên Chúa chí thánh truyền phán ra”.</a:t>
            </a:r>
            <a:endParaRPr lang="en-US" sz="5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7167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5" name="Rectangle 4"/>
          <p:cNvSpPr/>
          <p:nvPr/>
        </p:nvSpPr>
        <p:spPr>
          <a:xfrm>
            <a:off x="396814" y="334848"/>
            <a:ext cx="11231593" cy="6247864"/>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ĐK: </a:t>
            </a:r>
            <a:r>
              <a:rPr lang="vi-VN" sz="5000" b="1" dirty="0">
                <a:latin typeface="Arial" panose="020B0604020202020204" pitchFamily="34" charset="0"/>
                <a:cs typeface="Arial" panose="020B0604020202020204" pitchFamily="34" charset="0"/>
              </a:rPr>
              <a:t>Xin cho con được thành tâm ăn năn sám hối, và hằng tin theo Tin Mừng </a:t>
            </a:r>
            <a:r>
              <a:rPr lang="vi-VN" sz="5000" b="1" i="1" dirty="0">
                <a:solidFill>
                  <a:srgbClr val="0070C0"/>
                </a:solidFill>
                <a:latin typeface="Arial" panose="020B0604020202020204" pitchFamily="34" charset="0"/>
                <a:cs typeface="Arial" panose="020B0604020202020204" pitchFamily="34" charset="0"/>
              </a:rPr>
              <a:t>(vì Nước Trời nay sắp tới nơi) </a:t>
            </a:r>
            <a:r>
              <a:rPr lang="vi-VN" sz="5000" b="1" dirty="0">
                <a:latin typeface="Arial" panose="020B0604020202020204" pitchFamily="34" charset="0"/>
                <a:cs typeface="Arial" panose="020B0604020202020204" pitchFamily="34" charset="0"/>
              </a:rPr>
              <a:t>Nước Trời đã sắp tới nơi. Xin cho con đừng chiều theo muôn cơn cám dỗ, và hằng noi gương theo Ngài </a:t>
            </a:r>
            <a:r>
              <a:rPr lang="vi-VN" sz="5000" b="1" i="1" dirty="0">
                <a:solidFill>
                  <a:srgbClr val="0070C0"/>
                </a:solidFill>
                <a:latin typeface="Arial" panose="020B0604020202020204" pitchFamily="34" charset="0"/>
                <a:cs typeface="Arial" panose="020B0604020202020204" pitchFamily="34" charset="0"/>
              </a:rPr>
              <a:t>(là sống Lời Thiên Chúa trong đời) </a:t>
            </a:r>
            <a:r>
              <a:rPr lang="vi-VN" sz="5000" b="1" dirty="0">
                <a:latin typeface="Arial" panose="020B0604020202020204" pitchFamily="34" charset="0"/>
                <a:cs typeface="Arial" panose="020B0604020202020204" pitchFamily="34" charset="0"/>
              </a:rPr>
              <a:t>sống Lời Thiên Chúa trong đời.</a:t>
            </a:r>
            <a:endParaRPr lang="en-US"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737953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5" name="Rectangle 4"/>
          <p:cNvSpPr/>
          <p:nvPr/>
        </p:nvSpPr>
        <p:spPr>
          <a:xfrm>
            <a:off x="483079" y="222710"/>
            <a:ext cx="11214339" cy="6740307"/>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2. </a:t>
            </a:r>
            <a:r>
              <a:rPr lang="vi-VN" sz="5200" b="1" dirty="0">
                <a:latin typeface="Arial" panose="020B0604020202020204" pitchFamily="34" charset="0"/>
                <a:cs typeface="Arial" panose="020B0604020202020204" pitchFamily="34" charset="0"/>
              </a:rPr>
              <a:t>Đưa lên thành Gia-liêm loài quỷ ma cám dỗ Chúa Giêsu. “Nếu là Con Thiên Chúa thì hóa phép nhảy xuống kia được chăng. Do có lời chép rằng “Này Thiên sứ nâng khỏi bị va đá” Người mạnh lời đáp là: “Đừng thử thách Đức Chúa của chính ngươi”.</a:t>
            </a:r>
            <a:endParaRPr lang="en-US" sz="5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454051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5" name="Rectangle 4"/>
          <p:cNvSpPr/>
          <p:nvPr/>
        </p:nvSpPr>
        <p:spPr>
          <a:xfrm>
            <a:off x="396814" y="334848"/>
            <a:ext cx="11231593" cy="6247864"/>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ĐK: </a:t>
            </a:r>
            <a:r>
              <a:rPr lang="vi-VN" sz="5000" b="1" dirty="0">
                <a:latin typeface="Arial" panose="020B0604020202020204" pitchFamily="34" charset="0"/>
                <a:cs typeface="Arial" panose="020B0604020202020204" pitchFamily="34" charset="0"/>
              </a:rPr>
              <a:t>Xin cho con được thành tâm ăn năn sám hối, và hằng tin theo Tin Mừng </a:t>
            </a:r>
            <a:r>
              <a:rPr lang="vi-VN" sz="5000" b="1" i="1" dirty="0">
                <a:solidFill>
                  <a:srgbClr val="0070C0"/>
                </a:solidFill>
                <a:latin typeface="Arial" panose="020B0604020202020204" pitchFamily="34" charset="0"/>
                <a:cs typeface="Arial" panose="020B0604020202020204" pitchFamily="34" charset="0"/>
              </a:rPr>
              <a:t>(vì Nước Trời nay sắp tới nơi) </a:t>
            </a:r>
            <a:r>
              <a:rPr lang="vi-VN" sz="5000" b="1" dirty="0">
                <a:latin typeface="Arial" panose="020B0604020202020204" pitchFamily="34" charset="0"/>
                <a:cs typeface="Arial" panose="020B0604020202020204" pitchFamily="34" charset="0"/>
              </a:rPr>
              <a:t>Nước Trời đã sắp tới nơi. Xin cho con đừng chiều theo muôn cơn cám dỗ, và hằng noi gương theo Ngài </a:t>
            </a:r>
            <a:r>
              <a:rPr lang="vi-VN" sz="5000" b="1" i="1" dirty="0">
                <a:solidFill>
                  <a:srgbClr val="0070C0"/>
                </a:solidFill>
                <a:latin typeface="Arial" panose="020B0604020202020204" pitchFamily="34" charset="0"/>
                <a:cs typeface="Arial" panose="020B0604020202020204" pitchFamily="34" charset="0"/>
              </a:rPr>
              <a:t>(là sống Lời Thiên Chúa trong đời) </a:t>
            </a:r>
            <a:r>
              <a:rPr lang="vi-VN" sz="5000" b="1" dirty="0">
                <a:latin typeface="Arial" panose="020B0604020202020204" pitchFamily="34" charset="0"/>
                <a:cs typeface="Arial" panose="020B0604020202020204" pitchFamily="34" charset="0"/>
              </a:rPr>
              <a:t>sống Lời Thiên Chúa trong đời.</a:t>
            </a:r>
            <a:endParaRPr lang="en-US"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39896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5" name="Rectangle 4"/>
          <p:cNvSpPr/>
          <p:nvPr/>
        </p:nvSpPr>
        <p:spPr>
          <a:xfrm>
            <a:off x="577969" y="180047"/>
            <a:ext cx="10912415" cy="6740307"/>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3. </a:t>
            </a:r>
            <a:r>
              <a:rPr lang="vi-VN" sz="5200" b="1" dirty="0">
                <a:latin typeface="Arial" panose="020B0604020202020204" pitchFamily="34" charset="0"/>
                <a:cs typeface="Arial" panose="020B0604020202020204" pitchFamily="34" charset="0"/>
              </a:rPr>
              <a:t>Khi đưa Người lên cao loài quỷ ma cám dỗ Chúa Giêsu. “Nếu lạy tôi tôn kính thì tôi sẽ tặng hết vinh lợi kia” Nhưng Chúa liền phán r</a:t>
            </a:r>
            <a:r>
              <a:rPr lang="en-US" sz="5200" b="1" dirty="0" err="1">
                <a:latin typeface="Arial" panose="020B0604020202020204" pitchFamily="34" charset="0"/>
                <a:cs typeface="Arial" panose="020B0604020202020204" pitchFamily="34" charset="0"/>
              </a:rPr>
              <a:t>ằng</a:t>
            </a:r>
            <a:r>
              <a:rPr lang="vi-VN" sz="5200" b="1" dirty="0">
                <a:latin typeface="Arial" panose="020B0604020202020204" pitchFamily="34" charset="0"/>
                <a:cs typeface="Arial" panose="020B0604020202020204" pitchFamily="34" charset="0"/>
              </a:rPr>
              <a:t>: “Này Sa-tan ngươi phải lạy Thiên Chúa và thờ phượng chính Người là Thiên Chúa chí thánh của các ngươi”.</a:t>
            </a:r>
            <a:endParaRPr lang="en-US" sz="5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027979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5" name="Rectangle 4"/>
          <p:cNvSpPr/>
          <p:nvPr/>
        </p:nvSpPr>
        <p:spPr>
          <a:xfrm>
            <a:off x="396814" y="334848"/>
            <a:ext cx="11231593" cy="6247864"/>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ĐK: </a:t>
            </a:r>
            <a:r>
              <a:rPr lang="vi-VN" sz="5000" b="1" dirty="0">
                <a:latin typeface="Arial" panose="020B0604020202020204" pitchFamily="34" charset="0"/>
                <a:cs typeface="Arial" panose="020B0604020202020204" pitchFamily="34" charset="0"/>
              </a:rPr>
              <a:t>Xin cho con được thành tâm ăn năn sám hối, và hằng tin theo Tin Mừng </a:t>
            </a:r>
            <a:r>
              <a:rPr lang="vi-VN" sz="5000" b="1" i="1" dirty="0">
                <a:solidFill>
                  <a:srgbClr val="0070C0"/>
                </a:solidFill>
                <a:latin typeface="Arial" panose="020B0604020202020204" pitchFamily="34" charset="0"/>
                <a:cs typeface="Arial" panose="020B0604020202020204" pitchFamily="34" charset="0"/>
              </a:rPr>
              <a:t>(vì Nước Trời nay sắp tới nơi) </a:t>
            </a:r>
            <a:r>
              <a:rPr lang="vi-VN" sz="5000" b="1" dirty="0">
                <a:latin typeface="Arial" panose="020B0604020202020204" pitchFamily="34" charset="0"/>
                <a:cs typeface="Arial" panose="020B0604020202020204" pitchFamily="34" charset="0"/>
              </a:rPr>
              <a:t>Nước Trời đã sắp tới nơi. Xin cho con đừng chiều theo muôn cơn cám dỗ, và hằng noi gương theo Ngài </a:t>
            </a:r>
            <a:r>
              <a:rPr lang="vi-VN" sz="5000" b="1" i="1" dirty="0">
                <a:solidFill>
                  <a:srgbClr val="0070C0"/>
                </a:solidFill>
                <a:latin typeface="Arial" panose="020B0604020202020204" pitchFamily="34" charset="0"/>
                <a:cs typeface="Arial" panose="020B0604020202020204" pitchFamily="34" charset="0"/>
              </a:rPr>
              <a:t>(là sống Lời Thiên Chúa trong đời) </a:t>
            </a:r>
            <a:r>
              <a:rPr lang="vi-VN" sz="5000" b="1" dirty="0">
                <a:latin typeface="Arial" panose="020B0604020202020204" pitchFamily="34" charset="0"/>
                <a:cs typeface="Arial" panose="020B0604020202020204" pitchFamily="34" charset="0"/>
              </a:rPr>
              <a:t>sống Lời Thiên Chúa trong đời.</a:t>
            </a:r>
            <a:endParaRPr lang="en-US"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854839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77</TotalTime>
  <Words>389</Words>
  <Application>Microsoft Office PowerPoint</Application>
  <PresentationFormat>Widescreen</PresentationFormat>
  <Paragraphs>8</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Century Gothic</vt:lpstr>
      <vt:lpstr>Garamond</vt:lpstr>
      <vt:lpstr>Roboto</vt:lpstr>
      <vt:lpstr>Savon</vt:lpstr>
      <vt:lpstr>Chúa chịu cám dỗ</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Admin</cp:lastModifiedBy>
  <cp:revision>52</cp:revision>
  <dcterms:created xsi:type="dcterms:W3CDTF">2024-12-09T09:39:37Z</dcterms:created>
  <dcterms:modified xsi:type="dcterms:W3CDTF">2025-05-27T15:35:32Z</dcterms:modified>
</cp:coreProperties>
</file>