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Inter"/>
      <p:regular r:id="rId30"/>
      <p:bold r:id="rId31"/>
      <p:italic r:id="rId32"/>
      <p:boldItalic r:id="rId33"/>
    </p:embeddedFont>
    <p:embeddedFont>
      <p:font typeface="Poppins"/>
      <p:regular r:id="rId34"/>
      <p:bold r:id="rId35"/>
      <p:italic r:id="rId36"/>
      <p:boldItalic r:id="rId37"/>
    </p:embeddedFont>
    <p:embeddedFont>
      <p:font typeface="Lato"/>
      <p:regular r:id="rId38"/>
      <p:bold r:id="rId39"/>
      <p:italic r:id="rId40"/>
      <p:boldItalic r:id="rId41"/>
    </p:embeddedFont>
    <p:embeddedFont>
      <p:font typeface="Poppins SemiBold"/>
      <p:regular r:id="rId42"/>
      <p:bold r:id="rId43"/>
      <p:italic r:id="rId44"/>
      <p:boldItalic r:id="rId45"/>
    </p:embeddedFont>
    <p:embeddedFont>
      <p:font typeface="Ruslan Display"/>
      <p:regular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jLpphmALOi3cPFpmQx/4+AA7Kz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Lato-boldItalic.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schemas.openxmlformats.org/officeDocument/2006/relationships/font" Target="fonts/RuslanDisplay-regular.fnt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7.xml"/><Relationship Id="rId33" Type="http://schemas.openxmlformats.org/officeDocument/2006/relationships/font" Target="fonts/Inter-boldItalic.fntdata"/><Relationship Id="rId10" Type="http://schemas.openxmlformats.org/officeDocument/2006/relationships/slide" Target="slides/slide6.xml"/><Relationship Id="rId32" Type="http://schemas.openxmlformats.org/officeDocument/2006/relationships/font" Target="fonts/Inter-italic.fntdata"/><Relationship Id="rId13" Type="http://schemas.openxmlformats.org/officeDocument/2006/relationships/slide" Target="slides/slide9.xml"/><Relationship Id="rId35" Type="http://schemas.openxmlformats.org/officeDocument/2006/relationships/font" Target="fonts/Poppins-bold.fntdata"/><Relationship Id="rId12" Type="http://schemas.openxmlformats.org/officeDocument/2006/relationships/slide" Target="slides/slide8.xml"/><Relationship Id="rId34" Type="http://schemas.openxmlformats.org/officeDocument/2006/relationships/font" Target="fonts/Poppins-regular.fntdata"/><Relationship Id="rId15" Type="http://schemas.openxmlformats.org/officeDocument/2006/relationships/slide" Target="slides/slide11.xml"/><Relationship Id="rId37" Type="http://schemas.openxmlformats.org/officeDocument/2006/relationships/font" Target="fonts/Poppins-boldItalic.fntdata"/><Relationship Id="rId14" Type="http://schemas.openxmlformats.org/officeDocument/2006/relationships/slide" Target="slides/slide10.xml"/><Relationship Id="rId36" Type="http://schemas.openxmlformats.org/officeDocument/2006/relationships/font" Target="fonts/Poppins-italic.fntdata"/><Relationship Id="rId17" Type="http://schemas.openxmlformats.org/officeDocument/2006/relationships/slide" Target="slides/slide13.xml"/><Relationship Id="rId39" Type="http://schemas.openxmlformats.org/officeDocument/2006/relationships/font" Target="fonts/Lato-bold.fntdata"/><Relationship Id="rId16" Type="http://schemas.openxmlformats.org/officeDocument/2006/relationships/slide" Target="slides/slide12.xml"/><Relationship Id="rId38" Type="http://schemas.openxmlformats.org/officeDocument/2006/relationships/font" Target="fonts/Lato-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6" name="Google Shape;726;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27.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28.png"/></Relationships>
</file>

<file path=ppt/slides/_rels/slide10.xml.rels><?xml version="1.0" encoding="UTF-8" standalone="yes"?><Relationships xmlns="http://schemas.openxmlformats.org/package/2006/relationships"><Relationship Id="rId11" Type="http://schemas.openxmlformats.org/officeDocument/2006/relationships/image" Target="../media/image71.png"/><Relationship Id="rId10" Type="http://schemas.openxmlformats.org/officeDocument/2006/relationships/image" Target="../media/image73.png"/><Relationship Id="rId13" Type="http://schemas.openxmlformats.org/officeDocument/2006/relationships/image" Target="../media/image69.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0.png"/><Relationship Id="rId9" Type="http://schemas.openxmlformats.org/officeDocument/2006/relationships/image" Target="../media/image59.png"/><Relationship Id="rId15" Type="http://schemas.openxmlformats.org/officeDocument/2006/relationships/image" Target="../media/image87.png"/><Relationship Id="rId14" Type="http://schemas.openxmlformats.org/officeDocument/2006/relationships/image" Target="../media/image83.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3.png"/><Relationship Id="rId8" Type="http://schemas.openxmlformats.org/officeDocument/2006/relationships/image" Target="../media/image6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88.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8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3.png"/></Relationships>
</file>

<file path=ppt/slides/_rels/slide14.xml.rels><?xml version="1.0" encoding="UTF-8" standalone="yes"?><Relationships xmlns="http://schemas.openxmlformats.org/package/2006/relationships"><Relationship Id="rId11" Type="http://schemas.openxmlformats.org/officeDocument/2006/relationships/image" Target="../media/image131.png"/><Relationship Id="rId10" Type="http://schemas.openxmlformats.org/officeDocument/2006/relationships/image" Target="../media/image101.png"/><Relationship Id="rId13" Type="http://schemas.openxmlformats.org/officeDocument/2006/relationships/image" Target="../media/image102.png"/><Relationship Id="rId12" Type="http://schemas.openxmlformats.org/officeDocument/2006/relationships/image" Target="../media/image10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3.png"/><Relationship Id="rId4" Type="http://schemas.openxmlformats.org/officeDocument/2006/relationships/image" Target="../media/image10.png"/><Relationship Id="rId9" Type="http://schemas.openxmlformats.org/officeDocument/2006/relationships/image" Target="../media/image94.png"/><Relationship Id="rId15" Type="http://schemas.openxmlformats.org/officeDocument/2006/relationships/image" Target="../media/image98.png"/><Relationship Id="rId14" Type="http://schemas.openxmlformats.org/officeDocument/2006/relationships/image" Target="../media/image108.png"/><Relationship Id="rId17" Type="http://schemas.openxmlformats.org/officeDocument/2006/relationships/image" Target="../media/image118.png"/><Relationship Id="rId16" Type="http://schemas.openxmlformats.org/officeDocument/2006/relationships/image" Target="../media/image121.png"/><Relationship Id="rId5" Type="http://schemas.openxmlformats.org/officeDocument/2006/relationships/image" Target="../media/image1.png"/><Relationship Id="rId6" Type="http://schemas.openxmlformats.org/officeDocument/2006/relationships/image" Target="../media/image24.png"/><Relationship Id="rId18" Type="http://schemas.openxmlformats.org/officeDocument/2006/relationships/image" Target="../media/image120.png"/><Relationship Id="rId7" Type="http://schemas.openxmlformats.org/officeDocument/2006/relationships/image" Target="../media/image3.png"/><Relationship Id="rId8"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43.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1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10.png"/><Relationship Id="rId9" Type="http://schemas.openxmlformats.org/officeDocument/2006/relationships/image" Target="../media/image135.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3.png"/><Relationship Id="rId8" Type="http://schemas.openxmlformats.org/officeDocument/2006/relationships/image" Target="../media/image16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3.png"/><Relationship Id="rId4" Type="http://schemas.openxmlformats.org/officeDocument/2006/relationships/image" Target="../media/image10.png"/><Relationship Id="rId9" Type="http://schemas.openxmlformats.org/officeDocument/2006/relationships/image" Target="../media/image156.png"/><Relationship Id="rId5" Type="http://schemas.openxmlformats.org/officeDocument/2006/relationships/image" Target="../media/image1.png"/><Relationship Id="rId6" Type="http://schemas.openxmlformats.org/officeDocument/2006/relationships/image" Target="../media/image24.png"/><Relationship Id="rId7" Type="http://schemas.openxmlformats.org/officeDocument/2006/relationships/image" Target="../media/image3.png"/><Relationship Id="rId8" Type="http://schemas.openxmlformats.org/officeDocument/2006/relationships/image" Target="../media/image15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4.png"/><Relationship Id="rId7" Type="http://schemas.openxmlformats.org/officeDocument/2006/relationships/image" Target="../media/image3.png"/><Relationship Id="rId8" Type="http://schemas.openxmlformats.org/officeDocument/2006/relationships/image" Target="../media/image1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image" Target="../media/image16.png"/><Relationship Id="rId8"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3.png"/></Relationships>
</file>

<file path=ppt/slides/_rels/slide21.xml.rels><?xml version="1.0" encoding="UTF-8" standalone="yes"?><Relationships xmlns="http://schemas.openxmlformats.org/package/2006/relationships"><Relationship Id="rId11" Type="http://schemas.openxmlformats.org/officeDocument/2006/relationships/image" Target="../media/image194.png"/><Relationship Id="rId10" Type="http://schemas.openxmlformats.org/officeDocument/2006/relationships/image" Target="../media/image177.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67.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164.png"/></Relationships>
</file>

<file path=ppt/slides/_rels/slide22.xml.rels><?xml version="1.0" encoding="UTF-8" standalone="yes"?><Relationships xmlns="http://schemas.openxmlformats.org/package/2006/relationships"><Relationship Id="rId11" Type="http://schemas.openxmlformats.org/officeDocument/2006/relationships/image" Target="../media/image168.png"/><Relationship Id="rId10" Type="http://schemas.openxmlformats.org/officeDocument/2006/relationships/image" Target="../media/image163.png"/><Relationship Id="rId12" Type="http://schemas.openxmlformats.org/officeDocument/2006/relationships/image" Target="../media/image178.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10.png"/><Relationship Id="rId9" Type="http://schemas.openxmlformats.org/officeDocument/2006/relationships/image" Target="../media/image166.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3.png"/><Relationship Id="rId8" Type="http://schemas.openxmlformats.org/officeDocument/2006/relationships/image" Target="../media/image18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190.png"/></Relationships>
</file>

<file path=ppt/slides/_rels/slide24.xml.rels><?xml version="1.0" encoding="UTF-8" standalone="yes"?><Relationships xmlns="http://schemas.openxmlformats.org/package/2006/relationships"><Relationship Id="rId11" Type="http://schemas.openxmlformats.org/officeDocument/2006/relationships/image" Target="../media/image193.png"/><Relationship Id="rId10" Type="http://schemas.openxmlformats.org/officeDocument/2006/relationships/image" Target="../media/image183.png"/><Relationship Id="rId13" Type="http://schemas.openxmlformats.org/officeDocument/2006/relationships/image" Target="../media/image181.png"/><Relationship Id="rId12" Type="http://schemas.openxmlformats.org/officeDocument/2006/relationships/image" Target="../media/image18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3.png"/><Relationship Id="rId4" Type="http://schemas.openxmlformats.org/officeDocument/2006/relationships/image" Target="../media/image10.png"/><Relationship Id="rId9" Type="http://schemas.openxmlformats.org/officeDocument/2006/relationships/image" Target="../media/image182.png"/><Relationship Id="rId15" Type="http://schemas.openxmlformats.org/officeDocument/2006/relationships/image" Target="../media/image195.png"/><Relationship Id="rId14" Type="http://schemas.openxmlformats.org/officeDocument/2006/relationships/image" Target="../media/image197.png"/><Relationship Id="rId17" Type="http://schemas.openxmlformats.org/officeDocument/2006/relationships/hyperlink" Target="https://eatemp.com/powerpoint-org-chart-template/" TargetMode="External"/><Relationship Id="rId16" Type="http://schemas.openxmlformats.org/officeDocument/2006/relationships/image" Target="../media/image199.png"/><Relationship Id="rId5" Type="http://schemas.openxmlformats.org/officeDocument/2006/relationships/image" Target="../media/image1.png"/><Relationship Id="rId6" Type="http://schemas.openxmlformats.org/officeDocument/2006/relationships/image" Target="../media/image24.png"/><Relationship Id="rId7" Type="http://schemas.openxmlformats.org/officeDocument/2006/relationships/image" Target="../media/image3.png"/><Relationship Id="rId8" Type="http://schemas.openxmlformats.org/officeDocument/2006/relationships/image" Target="../media/image189.png"/></Relationships>
</file>

<file path=ppt/slides/_rels/slide25.xml.rels><?xml version="1.0" encoding="UTF-8" standalone="yes"?><Relationships xmlns="http://schemas.openxmlformats.org/package/2006/relationships"><Relationship Id="rId10" Type="http://schemas.openxmlformats.org/officeDocument/2006/relationships/hyperlink" Target="https://unsplash.com/"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96.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image" Target="../media/image3.png"/><Relationship Id="rId8" Type="http://schemas.openxmlformats.org/officeDocument/2006/relationships/image" Target="../media/image19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10.png"/><Relationship Id="rId9" Type="http://schemas.openxmlformats.org/officeDocument/2006/relationships/image" Target="../media/image29.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3.png"/><Relationship Id="rId8"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4.png"/><Relationship Id="rId7"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0.png"/><Relationship Id="rId10" Type="http://schemas.openxmlformats.org/officeDocument/2006/relationships/image" Target="../media/image43.png"/><Relationship Id="rId9" Type="http://schemas.openxmlformats.org/officeDocument/2006/relationships/image" Target="../media/image32.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3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0.png"/><Relationship Id="rId11" Type="http://schemas.openxmlformats.org/officeDocument/2006/relationships/image" Target="../media/image47.png"/><Relationship Id="rId10" Type="http://schemas.openxmlformats.org/officeDocument/2006/relationships/image" Target="../media/image34.png"/><Relationship Id="rId9" Type="http://schemas.openxmlformats.org/officeDocument/2006/relationships/image" Target="../media/image53.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3.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image" Target="../media/image3.png"/><Relationship Id="rId8"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3.png"/><Relationship Id="rId4" Type="http://schemas.openxmlformats.org/officeDocument/2006/relationships/image" Target="../media/image10.png"/><Relationship Id="rId9" Type="http://schemas.openxmlformats.org/officeDocument/2006/relationships/image" Target="../media/image60.png"/><Relationship Id="rId5" Type="http://schemas.openxmlformats.org/officeDocument/2006/relationships/image" Target="../media/image1.png"/><Relationship Id="rId6" Type="http://schemas.openxmlformats.org/officeDocument/2006/relationships/image" Target="../media/image24.png"/><Relationship Id="rId7" Type="http://schemas.openxmlformats.org/officeDocument/2006/relationships/image" Target="../media/image3.png"/><Relationship Id="rId8" Type="http://schemas.openxmlformats.org/officeDocument/2006/relationships/image" Target="../media/image6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64.png"/><Relationship Id="rId5" Type="http://schemas.openxmlformats.org/officeDocument/2006/relationships/image" Target="../media/image106.png"/><Relationship Id="rId6"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15" name="Shape 15"/>
        <p:cNvGrpSpPr/>
        <p:nvPr/>
      </p:nvGrpSpPr>
      <p:grpSpPr>
        <a:xfrm>
          <a:off x="0" y="0"/>
          <a:ext cx="0" cy="0"/>
          <a:chOff x="0" y="0"/>
          <a:chExt cx="0" cy="0"/>
        </a:xfrm>
      </p:grpSpPr>
      <p:grpSp>
        <p:nvGrpSpPr>
          <p:cNvPr id="16" name="Google Shape;16;p1"/>
          <p:cNvGrpSpPr/>
          <p:nvPr/>
        </p:nvGrpSpPr>
        <p:grpSpPr>
          <a:xfrm>
            <a:off x="-3095625" y="-257175"/>
            <a:ext cx="21383625" cy="10544175"/>
            <a:chOff x="-3095625" y="-257175"/>
            <a:chExt cx="21383625" cy="10544175"/>
          </a:xfrm>
        </p:grpSpPr>
        <p:sp>
          <p:nvSpPr>
            <p:cNvPr id="17" name="Google Shape;17;p1"/>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 name="Google Shape;18;p1"/>
            <p:cNvPicPr preferRelativeResize="0"/>
            <p:nvPr/>
          </p:nvPicPr>
          <p:blipFill rotWithShape="1">
            <a:blip r:embed="rId3">
              <a:alphaModFix/>
            </a:blip>
            <a:srcRect b="0" l="0" r="0" t="0"/>
            <a:stretch/>
          </p:blipFill>
          <p:spPr>
            <a:xfrm>
              <a:off x="-3095625" y="-257175"/>
              <a:ext cx="13649325" cy="8353425"/>
            </a:xfrm>
            <a:prstGeom prst="rect">
              <a:avLst/>
            </a:prstGeom>
            <a:noFill/>
            <a:ln>
              <a:noFill/>
            </a:ln>
          </p:spPr>
        </p:pic>
        <p:grpSp>
          <p:nvGrpSpPr>
            <p:cNvPr id="19" name="Google Shape;19;p1"/>
            <p:cNvGrpSpPr/>
            <p:nvPr/>
          </p:nvGrpSpPr>
          <p:grpSpPr>
            <a:xfrm>
              <a:off x="14316075" y="6734175"/>
              <a:ext cx="3116752" cy="3171812"/>
              <a:chOff x="14316075" y="6734175"/>
              <a:chExt cx="3116752" cy="3171812"/>
            </a:xfrm>
          </p:grpSpPr>
          <p:pic>
            <p:nvPicPr>
              <p:cNvPr descr="preencoded.png" id="20" name="Google Shape;20;p1"/>
              <p:cNvPicPr preferRelativeResize="0"/>
              <p:nvPr/>
            </p:nvPicPr>
            <p:blipFill rotWithShape="1">
              <a:blip r:embed="rId4">
                <a:alphaModFix/>
              </a:blip>
              <a:srcRect b="0" l="0" r="0" t="0"/>
              <a:stretch/>
            </p:blipFill>
            <p:spPr>
              <a:xfrm>
                <a:off x="14316075" y="6734175"/>
                <a:ext cx="1180709" cy="2087173"/>
              </a:xfrm>
              <a:prstGeom prst="rect">
                <a:avLst/>
              </a:prstGeom>
              <a:noFill/>
              <a:ln>
                <a:noFill/>
              </a:ln>
            </p:spPr>
          </p:pic>
          <p:pic>
            <p:nvPicPr>
              <p:cNvPr descr="preencoded.png" id="21" name="Google Shape;21;p1"/>
              <p:cNvPicPr preferRelativeResize="0"/>
              <p:nvPr/>
            </p:nvPicPr>
            <p:blipFill rotWithShape="1">
              <a:blip r:embed="rId5">
                <a:alphaModFix/>
              </a:blip>
              <a:srcRect b="0" l="0" r="0" t="0"/>
              <a:stretch/>
            </p:blipFill>
            <p:spPr>
              <a:xfrm>
                <a:off x="15953835" y="7628204"/>
                <a:ext cx="1478992" cy="2277783"/>
              </a:xfrm>
              <a:prstGeom prst="rect">
                <a:avLst/>
              </a:prstGeom>
              <a:noFill/>
              <a:ln>
                <a:noFill/>
              </a:ln>
            </p:spPr>
          </p:pic>
        </p:grpSp>
        <p:pic>
          <p:nvPicPr>
            <p:cNvPr descr="preencoded.png" id="22" name="Google Shape;22;p1"/>
            <p:cNvPicPr preferRelativeResize="0"/>
            <p:nvPr/>
          </p:nvPicPr>
          <p:blipFill rotWithShape="1">
            <a:blip r:embed="rId6">
              <a:alphaModFix/>
            </a:blip>
            <a:srcRect b="0" l="0" r="0" t="0"/>
            <a:stretch/>
          </p:blipFill>
          <p:spPr>
            <a:xfrm rot="-900000">
              <a:off x="4695978" y="2141828"/>
              <a:ext cx="2943225" cy="7896225"/>
            </a:xfrm>
            <a:prstGeom prst="rect">
              <a:avLst/>
            </a:prstGeom>
            <a:noFill/>
            <a:ln>
              <a:noFill/>
            </a:ln>
          </p:spPr>
        </p:pic>
      </p:grpSp>
      <p:grpSp>
        <p:nvGrpSpPr>
          <p:cNvPr id="23" name="Google Shape;23;p1"/>
          <p:cNvGrpSpPr/>
          <p:nvPr/>
        </p:nvGrpSpPr>
        <p:grpSpPr>
          <a:xfrm>
            <a:off x="17640300" y="7994854"/>
            <a:ext cx="596695" cy="2063546"/>
            <a:chOff x="17640300" y="7994855"/>
            <a:chExt cx="596695" cy="2063546"/>
          </a:xfrm>
        </p:grpSpPr>
        <p:pic>
          <p:nvPicPr>
            <p:cNvPr descr="preencoded.png" id="24" name="Google Shape;24;p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25" name="Google Shape;25;p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6" name="Google Shape;26;p1"/>
          <p:cNvPicPr preferRelativeResize="0"/>
          <p:nvPr/>
        </p:nvPicPr>
        <p:blipFill rotWithShape="1">
          <a:blip r:embed="rId8">
            <a:alphaModFix/>
          </a:blip>
          <a:srcRect b="0" l="0" r="0" t="0"/>
          <a:stretch/>
        </p:blipFill>
        <p:spPr>
          <a:xfrm>
            <a:off x="1752600" y="476250"/>
            <a:ext cx="5410200" cy="9810750"/>
          </a:xfrm>
          <a:prstGeom prst="rect">
            <a:avLst/>
          </a:prstGeom>
          <a:noFill/>
          <a:ln>
            <a:noFill/>
          </a:ln>
        </p:spPr>
      </p:pic>
      <p:sp>
        <p:nvSpPr>
          <p:cNvPr id="27" name="Google Shape;27;p1"/>
          <p:cNvSpPr/>
          <p:nvPr/>
        </p:nvSpPr>
        <p:spPr>
          <a:xfrm>
            <a:off x="6886575" y="3571875"/>
            <a:ext cx="11610975" cy="3276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18000"/>
              <a:buFont typeface="Ruslan Display"/>
              <a:buNone/>
            </a:pPr>
            <a:r>
              <a:rPr b="0" i="0" lang="en-US" sz="18000" u="none" cap="none" strike="noStrike">
                <a:solidFill>
                  <a:srgbClr val="8F3A56"/>
                </a:solidFill>
                <a:latin typeface="Ruslan Display"/>
                <a:ea typeface="Ruslan Display"/>
                <a:cs typeface="Ruslan Display"/>
                <a:sym typeface="Ruslan Display"/>
              </a:rPr>
              <a:t>Musical</a:t>
            </a:r>
            <a:endParaRPr b="0" i="0" sz="18000" u="none" cap="none" strike="noStrike">
              <a:solidFill>
                <a:schemeClr val="dk1"/>
              </a:solidFill>
              <a:latin typeface="Calibri"/>
              <a:ea typeface="Calibri"/>
              <a:cs typeface="Calibri"/>
              <a:sym typeface="Calibri"/>
            </a:endParaRPr>
          </a:p>
        </p:txBody>
      </p:sp>
      <p:pic>
        <p:nvPicPr>
          <p:cNvPr descr="preencoded.png" id="28" name="Google Shape;28;p1"/>
          <p:cNvPicPr preferRelativeResize="0"/>
          <p:nvPr/>
        </p:nvPicPr>
        <p:blipFill rotWithShape="1">
          <a:blip r:embed="rId9">
            <a:alphaModFix/>
          </a:blip>
          <a:srcRect b="0" l="0" r="0" t="0"/>
          <a:stretch/>
        </p:blipFill>
        <p:spPr>
          <a:xfrm rot="-1234406">
            <a:off x="6209009" y="4847037"/>
            <a:ext cx="6615518" cy="4229100"/>
          </a:xfrm>
          <a:prstGeom prst="rect">
            <a:avLst/>
          </a:prstGeom>
          <a:noFill/>
          <a:ln>
            <a:noFill/>
          </a:ln>
        </p:spPr>
      </p:pic>
      <p:sp>
        <p:nvSpPr>
          <p:cNvPr id="29" name="Google Shape;29;p1"/>
          <p:cNvSpPr/>
          <p:nvPr/>
        </p:nvSpPr>
        <p:spPr>
          <a:xfrm>
            <a:off x="6886575" y="5591175"/>
            <a:ext cx="10875645" cy="20421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Free Presentation Template by EaTemp</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241" name="Shape 241"/>
        <p:cNvGrpSpPr/>
        <p:nvPr/>
      </p:nvGrpSpPr>
      <p:grpSpPr>
        <a:xfrm>
          <a:off x="0" y="0"/>
          <a:ext cx="0" cy="0"/>
          <a:chOff x="0" y="0"/>
          <a:chExt cx="0" cy="0"/>
        </a:xfrm>
      </p:grpSpPr>
      <p:grpSp>
        <p:nvGrpSpPr>
          <p:cNvPr id="242" name="Google Shape;242;p11"/>
          <p:cNvGrpSpPr/>
          <p:nvPr/>
        </p:nvGrpSpPr>
        <p:grpSpPr>
          <a:xfrm>
            <a:off x="0" y="-1333500"/>
            <a:ext cx="22127283" cy="12365702"/>
            <a:chOff x="0" y="-1333500"/>
            <a:chExt cx="22127283" cy="12365702"/>
          </a:xfrm>
        </p:grpSpPr>
        <p:sp>
          <p:nvSpPr>
            <p:cNvPr id="243" name="Google Shape;243;p11"/>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4" name="Google Shape;244;p11"/>
            <p:cNvPicPr preferRelativeResize="0"/>
            <p:nvPr/>
          </p:nvPicPr>
          <p:blipFill rotWithShape="1">
            <a:blip r:embed="rId3">
              <a:alphaModFix/>
            </a:blip>
            <a:srcRect b="0" l="0" r="0" t="0"/>
            <a:stretch/>
          </p:blipFill>
          <p:spPr>
            <a:xfrm rot="-2700000">
              <a:off x="12630504" y="2133953"/>
              <a:ext cx="8877300" cy="5429250"/>
            </a:xfrm>
            <a:prstGeom prst="rect">
              <a:avLst/>
            </a:prstGeom>
            <a:noFill/>
            <a:ln>
              <a:noFill/>
            </a:ln>
          </p:spPr>
        </p:pic>
        <p:grpSp>
          <p:nvGrpSpPr>
            <p:cNvPr id="245" name="Google Shape;245;p11"/>
            <p:cNvGrpSpPr/>
            <p:nvPr/>
          </p:nvGrpSpPr>
          <p:grpSpPr>
            <a:xfrm>
              <a:off x="676275" y="-209550"/>
              <a:ext cx="3116900" cy="3171812"/>
              <a:chOff x="676275" y="-209550"/>
              <a:chExt cx="3116900" cy="3171812"/>
            </a:xfrm>
          </p:grpSpPr>
          <p:pic>
            <p:nvPicPr>
              <p:cNvPr descr="preencoded.png" id="246" name="Google Shape;246;p11"/>
              <p:cNvPicPr preferRelativeResize="0"/>
              <p:nvPr/>
            </p:nvPicPr>
            <p:blipFill rotWithShape="1">
              <a:blip r:embed="rId4">
                <a:alphaModFix/>
              </a:blip>
              <a:srcRect b="0" l="0" r="0" t="0"/>
              <a:stretch/>
            </p:blipFill>
            <p:spPr>
              <a:xfrm>
                <a:off x="2612466" y="-209550"/>
                <a:ext cx="1180709" cy="2087173"/>
              </a:xfrm>
              <a:prstGeom prst="rect">
                <a:avLst/>
              </a:prstGeom>
              <a:noFill/>
              <a:ln>
                <a:noFill/>
              </a:ln>
            </p:spPr>
          </p:pic>
          <p:pic>
            <p:nvPicPr>
              <p:cNvPr descr="preencoded.png" id="247" name="Google Shape;247;p11"/>
              <p:cNvPicPr preferRelativeResize="0"/>
              <p:nvPr/>
            </p:nvPicPr>
            <p:blipFill rotWithShape="1">
              <a:blip r:embed="rId5">
                <a:alphaModFix/>
              </a:blip>
              <a:srcRect b="0" l="0" r="0" t="0"/>
              <a:stretch/>
            </p:blipFill>
            <p:spPr>
              <a:xfrm>
                <a:off x="676275" y="684479"/>
                <a:ext cx="1478992" cy="2277783"/>
              </a:xfrm>
              <a:prstGeom prst="rect">
                <a:avLst/>
              </a:prstGeom>
              <a:noFill/>
              <a:ln>
                <a:noFill/>
              </a:ln>
            </p:spPr>
          </p:pic>
        </p:grpSp>
        <p:pic>
          <p:nvPicPr>
            <p:cNvPr descr="preencoded.png" id="248" name="Google Shape;248;p11"/>
            <p:cNvPicPr preferRelativeResize="0"/>
            <p:nvPr/>
          </p:nvPicPr>
          <p:blipFill rotWithShape="1">
            <a:blip r:embed="rId6">
              <a:alphaModFix/>
            </a:blip>
            <a:srcRect b="0" l="0" r="0" t="0"/>
            <a:stretch/>
          </p:blipFill>
          <p:spPr>
            <a:xfrm rot="900000">
              <a:off x="2851562" y="-970364"/>
              <a:ext cx="4338461" cy="11639430"/>
            </a:xfrm>
            <a:prstGeom prst="rect">
              <a:avLst/>
            </a:prstGeom>
            <a:noFill/>
            <a:ln>
              <a:noFill/>
            </a:ln>
          </p:spPr>
        </p:pic>
      </p:grpSp>
      <p:grpSp>
        <p:nvGrpSpPr>
          <p:cNvPr id="249" name="Google Shape;249;p11"/>
          <p:cNvGrpSpPr/>
          <p:nvPr/>
        </p:nvGrpSpPr>
        <p:grpSpPr>
          <a:xfrm>
            <a:off x="17640300" y="7994854"/>
            <a:ext cx="596695" cy="2063546"/>
            <a:chOff x="17640300" y="7994855"/>
            <a:chExt cx="596695" cy="2063546"/>
          </a:xfrm>
        </p:grpSpPr>
        <p:pic>
          <p:nvPicPr>
            <p:cNvPr descr="preencoded.png" id="250" name="Google Shape;250;p1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251" name="Google Shape;251;p1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52" name="Google Shape;252;p11"/>
          <p:cNvGrpSpPr/>
          <p:nvPr/>
        </p:nvGrpSpPr>
        <p:grpSpPr>
          <a:xfrm>
            <a:off x="2495550" y="809626"/>
            <a:ext cx="13355955" cy="8702992"/>
            <a:chOff x="2495550" y="809626"/>
            <a:chExt cx="13355955" cy="8702992"/>
          </a:xfrm>
        </p:grpSpPr>
        <p:pic>
          <p:nvPicPr>
            <p:cNvPr descr="preencoded.png" id="253" name="Google Shape;253;p11"/>
            <p:cNvPicPr preferRelativeResize="0"/>
            <p:nvPr/>
          </p:nvPicPr>
          <p:blipFill rotWithShape="1">
            <a:blip r:embed="rId8">
              <a:alphaModFix/>
            </a:blip>
            <a:srcRect b="0" l="0" r="0" t="0"/>
            <a:stretch/>
          </p:blipFill>
          <p:spPr>
            <a:xfrm>
              <a:off x="9029700" y="1209666"/>
              <a:ext cx="3914775" cy="3924309"/>
            </a:xfrm>
            <a:prstGeom prst="rect">
              <a:avLst/>
            </a:prstGeom>
            <a:noFill/>
            <a:ln>
              <a:noFill/>
            </a:ln>
          </p:spPr>
        </p:pic>
        <p:pic>
          <p:nvPicPr>
            <p:cNvPr descr="preencoded.png" id="254" name="Google Shape;254;p11"/>
            <p:cNvPicPr preferRelativeResize="0"/>
            <p:nvPr/>
          </p:nvPicPr>
          <p:blipFill rotWithShape="1">
            <a:blip r:embed="rId9">
              <a:alphaModFix/>
            </a:blip>
            <a:srcRect b="0" l="0" r="0" t="0"/>
            <a:stretch/>
          </p:blipFill>
          <p:spPr>
            <a:xfrm>
              <a:off x="5105400" y="1209666"/>
              <a:ext cx="3914775" cy="3924309"/>
            </a:xfrm>
            <a:prstGeom prst="rect">
              <a:avLst/>
            </a:prstGeom>
            <a:noFill/>
            <a:ln>
              <a:noFill/>
            </a:ln>
          </p:spPr>
        </p:pic>
        <p:pic>
          <p:nvPicPr>
            <p:cNvPr descr="preencoded.png" id="255" name="Google Shape;255;p11"/>
            <p:cNvPicPr preferRelativeResize="0"/>
            <p:nvPr/>
          </p:nvPicPr>
          <p:blipFill rotWithShape="1">
            <a:blip r:embed="rId10">
              <a:alphaModFix/>
            </a:blip>
            <a:srcRect b="0" l="0" r="0" t="0"/>
            <a:stretch/>
          </p:blipFill>
          <p:spPr>
            <a:xfrm>
              <a:off x="5105400" y="5143500"/>
              <a:ext cx="3914775" cy="3924309"/>
            </a:xfrm>
            <a:prstGeom prst="rect">
              <a:avLst/>
            </a:prstGeom>
            <a:noFill/>
            <a:ln>
              <a:noFill/>
            </a:ln>
          </p:spPr>
        </p:pic>
        <p:pic>
          <p:nvPicPr>
            <p:cNvPr descr="preencoded.png" id="256" name="Google Shape;256;p11"/>
            <p:cNvPicPr preferRelativeResize="0"/>
            <p:nvPr/>
          </p:nvPicPr>
          <p:blipFill rotWithShape="1">
            <a:blip r:embed="rId11">
              <a:alphaModFix/>
            </a:blip>
            <a:srcRect b="0" l="0" r="0" t="0"/>
            <a:stretch/>
          </p:blipFill>
          <p:spPr>
            <a:xfrm>
              <a:off x="9029700" y="5143500"/>
              <a:ext cx="3914775" cy="3924309"/>
            </a:xfrm>
            <a:prstGeom prst="rect">
              <a:avLst/>
            </a:prstGeom>
            <a:noFill/>
            <a:ln>
              <a:noFill/>
            </a:ln>
          </p:spPr>
        </p:pic>
        <p:cxnSp>
          <p:nvCxnSpPr>
            <p:cNvPr id="257" name="Google Shape;257;p11"/>
            <p:cNvCxnSpPr/>
            <p:nvPr/>
          </p:nvCxnSpPr>
          <p:spPr>
            <a:xfrm rot="5396226">
              <a:off x="4686297" y="5148263"/>
              <a:ext cx="8677280" cy="0"/>
            </a:xfrm>
            <a:prstGeom prst="straightConnector1">
              <a:avLst/>
            </a:prstGeom>
            <a:noFill/>
            <a:ln cap="flat" cmpd="sng" w="9525">
              <a:solidFill>
                <a:srgbClr val="000000"/>
              </a:solidFill>
              <a:prstDash val="solid"/>
              <a:round/>
              <a:headEnd len="sm" w="sm" type="none"/>
              <a:tailEnd len="sm" w="sm" type="none"/>
            </a:ln>
          </p:spPr>
        </p:cxnSp>
        <p:cxnSp>
          <p:nvCxnSpPr>
            <p:cNvPr id="258" name="Google Shape;258;p11"/>
            <p:cNvCxnSpPr/>
            <p:nvPr/>
          </p:nvCxnSpPr>
          <p:spPr>
            <a:xfrm rot="2509">
              <a:off x="2495548" y="5138738"/>
              <a:ext cx="13049253" cy="0"/>
            </a:xfrm>
            <a:prstGeom prst="straightConnector1">
              <a:avLst/>
            </a:prstGeom>
            <a:noFill/>
            <a:ln cap="flat" cmpd="sng" w="9525">
              <a:solidFill>
                <a:srgbClr val="000000"/>
              </a:solidFill>
              <a:prstDash val="solid"/>
              <a:round/>
              <a:headEnd len="sm" w="sm" type="none"/>
              <a:tailEnd len="sm" w="sm" type="none"/>
            </a:ln>
          </p:spPr>
        </p:cxnSp>
        <p:pic>
          <p:nvPicPr>
            <p:cNvPr descr="preencoded.png" id="259" name="Google Shape;259;p11"/>
            <p:cNvPicPr preferRelativeResize="0"/>
            <p:nvPr/>
          </p:nvPicPr>
          <p:blipFill rotWithShape="1">
            <a:blip r:embed="rId12">
              <a:alphaModFix/>
            </a:blip>
            <a:srcRect b="0" l="0" r="0" t="0"/>
            <a:stretch/>
          </p:blipFill>
          <p:spPr>
            <a:xfrm>
              <a:off x="2559058" y="873137"/>
              <a:ext cx="1092180" cy="1092182"/>
            </a:xfrm>
            <a:prstGeom prst="rect">
              <a:avLst/>
            </a:prstGeom>
            <a:noFill/>
            <a:ln>
              <a:noFill/>
            </a:ln>
          </p:spPr>
        </p:pic>
        <p:pic>
          <p:nvPicPr>
            <p:cNvPr descr="preencoded.png" id="260" name="Google Shape;260;p11"/>
            <p:cNvPicPr preferRelativeResize="0"/>
            <p:nvPr/>
          </p:nvPicPr>
          <p:blipFill rotWithShape="1">
            <a:blip r:embed="rId13">
              <a:alphaModFix/>
            </a:blip>
            <a:srcRect b="0" l="0" r="0" t="0"/>
            <a:stretch/>
          </p:blipFill>
          <p:spPr>
            <a:xfrm>
              <a:off x="2571731" y="6099572"/>
              <a:ext cx="1139446" cy="1139446"/>
            </a:xfrm>
            <a:prstGeom prst="rect">
              <a:avLst/>
            </a:prstGeom>
            <a:noFill/>
            <a:ln>
              <a:noFill/>
            </a:ln>
          </p:spPr>
        </p:pic>
        <p:pic>
          <p:nvPicPr>
            <p:cNvPr descr="preencoded.png" id="261" name="Google Shape;261;p11"/>
            <p:cNvPicPr preferRelativeResize="0"/>
            <p:nvPr/>
          </p:nvPicPr>
          <p:blipFill rotWithShape="1">
            <a:blip r:embed="rId14">
              <a:alphaModFix/>
            </a:blip>
            <a:srcRect b="0" l="0" r="0" t="0"/>
            <a:stretch/>
          </p:blipFill>
          <p:spPr>
            <a:xfrm>
              <a:off x="12506325" y="962025"/>
              <a:ext cx="894080" cy="892810"/>
            </a:xfrm>
            <a:prstGeom prst="rect">
              <a:avLst/>
            </a:prstGeom>
            <a:noFill/>
            <a:ln>
              <a:noFill/>
            </a:ln>
          </p:spPr>
        </p:pic>
        <p:pic>
          <p:nvPicPr>
            <p:cNvPr descr="preencoded.png" id="262" name="Google Shape;262;p11"/>
            <p:cNvPicPr preferRelativeResize="0"/>
            <p:nvPr/>
          </p:nvPicPr>
          <p:blipFill rotWithShape="1">
            <a:blip r:embed="rId15">
              <a:alphaModFix/>
            </a:blip>
            <a:srcRect b="0" l="0" r="0" t="0"/>
            <a:stretch/>
          </p:blipFill>
          <p:spPr>
            <a:xfrm>
              <a:off x="12430126" y="6095997"/>
              <a:ext cx="1117600" cy="1219200"/>
            </a:xfrm>
            <a:prstGeom prst="rect">
              <a:avLst/>
            </a:prstGeom>
            <a:noFill/>
            <a:ln>
              <a:noFill/>
            </a:ln>
          </p:spPr>
        </p:pic>
        <p:sp>
          <p:nvSpPr>
            <p:cNvPr id="263" name="Google Shape;263;p11"/>
            <p:cNvSpPr/>
            <p:nvPr/>
          </p:nvSpPr>
          <p:spPr>
            <a:xfrm>
              <a:off x="7496175" y="3076575"/>
              <a:ext cx="120777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9600"/>
                <a:buFont typeface="Ruslan Display"/>
                <a:buNone/>
              </a:pPr>
              <a:r>
                <a:rPr b="0" i="0" lang="en-US" sz="9600" u="none" cap="none" strike="noStrike">
                  <a:solidFill>
                    <a:srgbClr val="0E0E0E"/>
                  </a:solidFill>
                  <a:latin typeface="Ruslan Display"/>
                  <a:ea typeface="Ruslan Display"/>
                  <a:cs typeface="Ruslan Display"/>
                  <a:sym typeface="Ruslan Display"/>
                </a:rPr>
                <a:t>S</a:t>
              </a:r>
              <a:endParaRPr b="0" i="0" sz="9600" u="none" cap="none" strike="noStrike">
                <a:solidFill>
                  <a:schemeClr val="dk1"/>
                </a:solidFill>
                <a:latin typeface="Calibri"/>
                <a:ea typeface="Calibri"/>
                <a:cs typeface="Calibri"/>
                <a:sym typeface="Calibri"/>
              </a:endParaRPr>
            </a:p>
          </p:txBody>
        </p:sp>
        <p:sp>
          <p:nvSpPr>
            <p:cNvPr id="264" name="Google Shape;264;p11"/>
            <p:cNvSpPr/>
            <p:nvPr/>
          </p:nvSpPr>
          <p:spPr>
            <a:xfrm>
              <a:off x="9496425" y="3076575"/>
              <a:ext cx="170307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Ruslan Display"/>
                <a:buNone/>
              </a:pPr>
              <a:r>
                <a:rPr b="0" i="0" lang="en-US" sz="9600" u="none" cap="none" strike="noStrike">
                  <a:solidFill>
                    <a:srgbClr val="FFFFFF"/>
                  </a:solidFill>
                  <a:latin typeface="Ruslan Display"/>
                  <a:ea typeface="Ruslan Display"/>
                  <a:cs typeface="Ruslan Display"/>
                  <a:sym typeface="Ruslan Display"/>
                </a:rPr>
                <a:t>W</a:t>
              </a:r>
              <a:endParaRPr b="0" i="0" sz="9600" u="none" cap="none" strike="noStrike">
                <a:solidFill>
                  <a:schemeClr val="dk1"/>
                </a:solidFill>
                <a:latin typeface="Calibri"/>
                <a:ea typeface="Calibri"/>
                <a:cs typeface="Calibri"/>
                <a:sym typeface="Calibri"/>
              </a:endParaRPr>
            </a:p>
          </p:txBody>
        </p:sp>
        <p:sp>
          <p:nvSpPr>
            <p:cNvPr id="265" name="Google Shape;265;p11"/>
            <p:cNvSpPr/>
            <p:nvPr/>
          </p:nvSpPr>
          <p:spPr>
            <a:xfrm>
              <a:off x="7391400" y="5638800"/>
              <a:ext cx="123634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Ruslan Display"/>
                <a:buNone/>
              </a:pPr>
              <a:r>
                <a:rPr b="0" i="0" lang="en-US" sz="9600" u="none" cap="none" strike="noStrike">
                  <a:solidFill>
                    <a:srgbClr val="FFFFFF"/>
                  </a:solidFill>
                  <a:latin typeface="Ruslan Display"/>
                  <a:ea typeface="Ruslan Display"/>
                  <a:cs typeface="Ruslan Display"/>
                  <a:sym typeface="Ruslan Display"/>
                </a:rPr>
                <a:t>O</a:t>
              </a:r>
              <a:endParaRPr b="0" i="0" sz="9600" u="none" cap="none" strike="noStrike">
                <a:solidFill>
                  <a:schemeClr val="dk1"/>
                </a:solidFill>
                <a:latin typeface="Calibri"/>
                <a:ea typeface="Calibri"/>
                <a:cs typeface="Calibri"/>
                <a:sym typeface="Calibri"/>
              </a:endParaRPr>
            </a:p>
          </p:txBody>
        </p:sp>
        <p:sp>
          <p:nvSpPr>
            <p:cNvPr id="266" name="Google Shape;266;p11"/>
            <p:cNvSpPr/>
            <p:nvPr/>
          </p:nvSpPr>
          <p:spPr>
            <a:xfrm>
              <a:off x="9686925" y="5638800"/>
              <a:ext cx="129349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9600"/>
                <a:buFont typeface="Ruslan Display"/>
                <a:buNone/>
              </a:pPr>
              <a:r>
                <a:rPr b="0" i="0" lang="en-US" sz="9600" u="none" cap="none" strike="noStrike">
                  <a:solidFill>
                    <a:srgbClr val="0E0E0E"/>
                  </a:solidFill>
                  <a:latin typeface="Ruslan Display"/>
                  <a:ea typeface="Ruslan Display"/>
                  <a:cs typeface="Ruslan Display"/>
                  <a:sym typeface="Ruslan Display"/>
                </a:rPr>
                <a:t>T</a:t>
              </a:r>
              <a:endParaRPr b="0" i="0" sz="9600" u="none" cap="none" strike="noStrike">
                <a:solidFill>
                  <a:schemeClr val="dk1"/>
                </a:solidFill>
                <a:latin typeface="Calibri"/>
                <a:ea typeface="Calibri"/>
                <a:cs typeface="Calibri"/>
                <a:sym typeface="Calibri"/>
              </a:endParaRPr>
            </a:p>
          </p:txBody>
        </p:sp>
        <p:sp>
          <p:nvSpPr>
            <p:cNvPr id="267" name="Google Shape;267;p11"/>
            <p:cNvSpPr/>
            <p:nvPr/>
          </p:nvSpPr>
          <p:spPr>
            <a:xfrm>
              <a:off x="2495550" y="2681288"/>
              <a:ext cx="3497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Strengths</a:t>
              </a:r>
              <a:endParaRPr b="0" i="0" sz="2700" u="none" cap="none" strike="noStrike">
                <a:solidFill>
                  <a:schemeClr val="dk1"/>
                </a:solidFill>
                <a:latin typeface="Calibri"/>
                <a:ea typeface="Calibri"/>
                <a:cs typeface="Calibri"/>
                <a:sym typeface="Calibri"/>
              </a:endParaRPr>
            </a:p>
          </p:txBody>
        </p:sp>
        <p:sp>
          <p:nvSpPr>
            <p:cNvPr id="268" name="Google Shape;268;p11"/>
            <p:cNvSpPr/>
            <p:nvPr/>
          </p:nvSpPr>
          <p:spPr>
            <a:xfrm>
              <a:off x="2495550" y="3205163"/>
              <a:ext cx="348996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69" name="Google Shape;269;p11"/>
            <p:cNvSpPr/>
            <p:nvPr/>
          </p:nvSpPr>
          <p:spPr>
            <a:xfrm>
              <a:off x="2495550" y="7967662"/>
              <a:ext cx="3497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Opportunities</a:t>
              </a:r>
              <a:endParaRPr b="0" i="0" sz="2700" u="none" cap="none" strike="noStrike">
                <a:solidFill>
                  <a:schemeClr val="dk1"/>
                </a:solidFill>
                <a:latin typeface="Calibri"/>
                <a:ea typeface="Calibri"/>
                <a:cs typeface="Calibri"/>
                <a:sym typeface="Calibri"/>
              </a:endParaRPr>
            </a:p>
          </p:txBody>
        </p:sp>
        <p:sp>
          <p:nvSpPr>
            <p:cNvPr id="270" name="Google Shape;270;p11"/>
            <p:cNvSpPr/>
            <p:nvPr/>
          </p:nvSpPr>
          <p:spPr>
            <a:xfrm>
              <a:off x="2495550" y="8491538"/>
              <a:ext cx="348996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71" name="Google Shape;271;p11"/>
            <p:cNvSpPr/>
            <p:nvPr/>
          </p:nvSpPr>
          <p:spPr>
            <a:xfrm>
              <a:off x="12353925" y="2681288"/>
              <a:ext cx="3497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Weaknesses</a:t>
              </a:r>
              <a:endParaRPr b="0" i="0" sz="2700" u="none" cap="none" strike="noStrike">
                <a:solidFill>
                  <a:schemeClr val="dk1"/>
                </a:solidFill>
                <a:latin typeface="Calibri"/>
                <a:ea typeface="Calibri"/>
                <a:cs typeface="Calibri"/>
                <a:sym typeface="Calibri"/>
              </a:endParaRPr>
            </a:p>
          </p:txBody>
        </p:sp>
        <p:sp>
          <p:nvSpPr>
            <p:cNvPr id="272" name="Google Shape;272;p11"/>
            <p:cNvSpPr/>
            <p:nvPr/>
          </p:nvSpPr>
          <p:spPr>
            <a:xfrm>
              <a:off x="12353925" y="3205163"/>
              <a:ext cx="348996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73" name="Google Shape;273;p11"/>
            <p:cNvSpPr/>
            <p:nvPr/>
          </p:nvSpPr>
          <p:spPr>
            <a:xfrm>
              <a:off x="12353925" y="7967662"/>
              <a:ext cx="3497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Threats</a:t>
              </a:r>
              <a:endParaRPr b="0" i="0" sz="2700" u="none" cap="none" strike="noStrike">
                <a:solidFill>
                  <a:schemeClr val="dk1"/>
                </a:solidFill>
                <a:latin typeface="Calibri"/>
                <a:ea typeface="Calibri"/>
                <a:cs typeface="Calibri"/>
                <a:sym typeface="Calibri"/>
              </a:endParaRPr>
            </a:p>
          </p:txBody>
        </p:sp>
        <p:sp>
          <p:nvSpPr>
            <p:cNvPr id="274" name="Google Shape;274;p11"/>
            <p:cNvSpPr/>
            <p:nvPr/>
          </p:nvSpPr>
          <p:spPr>
            <a:xfrm>
              <a:off x="12353925" y="8491538"/>
              <a:ext cx="348996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279" name="Shape 279"/>
        <p:cNvGrpSpPr/>
        <p:nvPr/>
      </p:nvGrpSpPr>
      <p:grpSpPr>
        <a:xfrm>
          <a:off x="0" y="0"/>
          <a:ext cx="0" cy="0"/>
          <a:chOff x="0" y="0"/>
          <a:chExt cx="0" cy="0"/>
        </a:xfrm>
      </p:grpSpPr>
      <p:grpSp>
        <p:nvGrpSpPr>
          <p:cNvPr id="280" name="Google Shape;280;p12"/>
          <p:cNvGrpSpPr/>
          <p:nvPr/>
        </p:nvGrpSpPr>
        <p:grpSpPr>
          <a:xfrm>
            <a:off x="-3095625" y="-257175"/>
            <a:ext cx="21383625" cy="10544175"/>
            <a:chOff x="-3095625" y="-257175"/>
            <a:chExt cx="21383625" cy="10544175"/>
          </a:xfrm>
        </p:grpSpPr>
        <p:sp>
          <p:nvSpPr>
            <p:cNvPr id="281" name="Google Shape;281;p12"/>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2" name="Google Shape;282;p12"/>
            <p:cNvPicPr preferRelativeResize="0"/>
            <p:nvPr/>
          </p:nvPicPr>
          <p:blipFill rotWithShape="1">
            <a:blip r:embed="rId3">
              <a:alphaModFix/>
            </a:blip>
            <a:srcRect b="0" l="0" r="0" t="0"/>
            <a:stretch/>
          </p:blipFill>
          <p:spPr>
            <a:xfrm>
              <a:off x="-3095625" y="-257175"/>
              <a:ext cx="13649325" cy="8353425"/>
            </a:xfrm>
            <a:prstGeom prst="rect">
              <a:avLst/>
            </a:prstGeom>
            <a:noFill/>
            <a:ln>
              <a:noFill/>
            </a:ln>
          </p:spPr>
        </p:pic>
        <p:grpSp>
          <p:nvGrpSpPr>
            <p:cNvPr id="283" name="Google Shape;283;p12"/>
            <p:cNvGrpSpPr/>
            <p:nvPr/>
          </p:nvGrpSpPr>
          <p:grpSpPr>
            <a:xfrm>
              <a:off x="14316075" y="6734175"/>
              <a:ext cx="3116752" cy="3171812"/>
              <a:chOff x="14316075" y="6734175"/>
              <a:chExt cx="3116752" cy="3171812"/>
            </a:xfrm>
          </p:grpSpPr>
          <p:pic>
            <p:nvPicPr>
              <p:cNvPr descr="preencoded.png" id="284" name="Google Shape;284;p12"/>
              <p:cNvPicPr preferRelativeResize="0"/>
              <p:nvPr/>
            </p:nvPicPr>
            <p:blipFill rotWithShape="1">
              <a:blip r:embed="rId4">
                <a:alphaModFix/>
              </a:blip>
              <a:srcRect b="0" l="0" r="0" t="0"/>
              <a:stretch/>
            </p:blipFill>
            <p:spPr>
              <a:xfrm>
                <a:off x="14316075" y="6734175"/>
                <a:ext cx="1180709" cy="2087173"/>
              </a:xfrm>
              <a:prstGeom prst="rect">
                <a:avLst/>
              </a:prstGeom>
              <a:noFill/>
              <a:ln>
                <a:noFill/>
              </a:ln>
            </p:spPr>
          </p:pic>
          <p:pic>
            <p:nvPicPr>
              <p:cNvPr descr="preencoded.png" id="285" name="Google Shape;285;p12"/>
              <p:cNvPicPr preferRelativeResize="0"/>
              <p:nvPr/>
            </p:nvPicPr>
            <p:blipFill rotWithShape="1">
              <a:blip r:embed="rId5">
                <a:alphaModFix/>
              </a:blip>
              <a:srcRect b="0" l="0" r="0" t="0"/>
              <a:stretch/>
            </p:blipFill>
            <p:spPr>
              <a:xfrm>
                <a:off x="15953835" y="7628204"/>
                <a:ext cx="1478992" cy="2277783"/>
              </a:xfrm>
              <a:prstGeom prst="rect">
                <a:avLst/>
              </a:prstGeom>
              <a:noFill/>
              <a:ln>
                <a:noFill/>
              </a:ln>
            </p:spPr>
          </p:pic>
        </p:grpSp>
        <p:pic>
          <p:nvPicPr>
            <p:cNvPr descr="preencoded.png" id="286" name="Google Shape;286;p12"/>
            <p:cNvPicPr preferRelativeResize="0"/>
            <p:nvPr/>
          </p:nvPicPr>
          <p:blipFill rotWithShape="1">
            <a:blip r:embed="rId6">
              <a:alphaModFix/>
            </a:blip>
            <a:srcRect b="0" l="0" r="0" t="0"/>
            <a:stretch/>
          </p:blipFill>
          <p:spPr>
            <a:xfrm rot="-900000">
              <a:off x="4695978" y="2141823"/>
              <a:ext cx="2943225" cy="7896225"/>
            </a:xfrm>
            <a:prstGeom prst="rect">
              <a:avLst/>
            </a:prstGeom>
            <a:noFill/>
            <a:ln>
              <a:noFill/>
            </a:ln>
          </p:spPr>
        </p:pic>
      </p:grpSp>
      <p:grpSp>
        <p:nvGrpSpPr>
          <p:cNvPr id="287" name="Google Shape;287;p12"/>
          <p:cNvGrpSpPr/>
          <p:nvPr/>
        </p:nvGrpSpPr>
        <p:grpSpPr>
          <a:xfrm>
            <a:off x="17640300" y="7994854"/>
            <a:ext cx="596695" cy="2063546"/>
            <a:chOff x="17640300" y="7994855"/>
            <a:chExt cx="596695" cy="2063546"/>
          </a:xfrm>
        </p:grpSpPr>
        <p:pic>
          <p:nvPicPr>
            <p:cNvPr descr="preencoded.png" id="288" name="Google Shape;288;p12"/>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289" name="Google Shape;289;p1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90" name="Google Shape;290;p12"/>
          <p:cNvPicPr preferRelativeResize="0"/>
          <p:nvPr/>
        </p:nvPicPr>
        <p:blipFill rotWithShape="1">
          <a:blip r:embed="rId8">
            <a:alphaModFix/>
          </a:blip>
          <a:srcRect b="0" l="0" r="0" t="0"/>
          <a:stretch/>
        </p:blipFill>
        <p:spPr>
          <a:xfrm>
            <a:off x="12677775" y="-76200"/>
            <a:ext cx="4562475" cy="9277350"/>
          </a:xfrm>
          <a:prstGeom prst="rect">
            <a:avLst/>
          </a:prstGeom>
          <a:noFill/>
          <a:ln>
            <a:noFill/>
          </a:ln>
        </p:spPr>
      </p:pic>
      <p:pic>
        <p:nvPicPr>
          <p:cNvPr descr="preencoded.png" id="291" name="Google Shape;291;p12"/>
          <p:cNvPicPr preferRelativeResize="0"/>
          <p:nvPr/>
        </p:nvPicPr>
        <p:blipFill rotWithShape="1">
          <a:blip r:embed="rId9">
            <a:alphaModFix/>
          </a:blip>
          <a:srcRect b="0" l="0" r="0" t="0"/>
          <a:stretch/>
        </p:blipFill>
        <p:spPr>
          <a:xfrm>
            <a:off x="7867650" y="1009650"/>
            <a:ext cx="4562475" cy="9277350"/>
          </a:xfrm>
          <a:prstGeom prst="rect">
            <a:avLst/>
          </a:prstGeom>
          <a:noFill/>
          <a:ln>
            <a:noFill/>
          </a:ln>
        </p:spPr>
      </p:pic>
      <p:sp>
        <p:nvSpPr>
          <p:cNvPr id="292" name="Google Shape;292;p12"/>
          <p:cNvSpPr/>
          <p:nvPr/>
        </p:nvSpPr>
        <p:spPr>
          <a:xfrm>
            <a:off x="1047750" y="857250"/>
            <a:ext cx="791527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6000"/>
              <a:buFont typeface="Ruslan Display"/>
              <a:buNone/>
            </a:pPr>
            <a:r>
              <a:rPr b="0" i="0" lang="en-US" sz="6000" u="none" cap="none" strike="noStrike">
                <a:solidFill>
                  <a:srgbClr val="0E0E0E"/>
                </a:solidFill>
                <a:latin typeface="Ruslan Display"/>
                <a:ea typeface="Ruslan Display"/>
                <a:cs typeface="Ruslan Display"/>
                <a:sym typeface="Ruslan Display"/>
              </a:rPr>
              <a:t>Some Data</a:t>
            </a:r>
            <a:endParaRPr b="0" i="0" sz="6000" u="none" cap="none" strike="noStrike">
              <a:solidFill>
                <a:schemeClr val="dk1"/>
              </a:solidFill>
              <a:latin typeface="Calibri"/>
              <a:ea typeface="Calibri"/>
              <a:cs typeface="Calibri"/>
              <a:sym typeface="Calibri"/>
            </a:endParaRPr>
          </a:p>
        </p:txBody>
      </p:sp>
      <p:sp>
        <p:nvSpPr>
          <p:cNvPr id="293" name="Google Shape;293;p12"/>
          <p:cNvSpPr/>
          <p:nvPr/>
        </p:nvSpPr>
        <p:spPr>
          <a:xfrm>
            <a:off x="933450" y="3810000"/>
            <a:ext cx="1466850"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75%</a:t>
            </a:r>
            <a:endParaRPr b="0" i="0" sz="6000" u="none" cap="none" strike="noStrike">
              <a:solidFill>
                <a:schemeClr val="dk1"/>
              </a:solidFill>
              <a:latin typeface="Calibri"/>
              <a:ea typeface="Calibri"/>
              <a:cs typeface="Calibri"/>
              <a:sym typeface="Calibri"/>
            </a:endParaRPr>
          </a:p>
        </p:txBody>
      </p:sp>
      <p:grpSp>
        <p:nvGrpSpPr>
          <p:cNvPr id="294" name="Google Shape;294;p12"/>
          <p:cNvGrpSpPr/>
          <p:nvPr/>
        </p:nvGrpSpPr>
        <p:grpSpPr>
          <a:xfrm>
            <a:off x="2286000" y="3771900"/>
            <a:ext cx="5145405" cy="1011555"/>
            <a:chOff x="2286000" y="3771900"/>
            <a:chExt cx="5145405" cy="1011555"/>
          </a:xfrm>
        </p:grpSpPr>
        <p:sp>
          <p:nvSpPr>
            <p:cNvPr id="295" name="Google Shape;295;p12"/>
            <p:cNvSpPr/>
            <p:nvPr/>
          </p:nvSpPr>
          <p:spPr>
            <a:xfrm>
              <a:off x="2286000" y="3771900"/>
              <a:ext cx="5145405"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Enchanted Creatures</a:t>
              </a:r>
              <a:endParaRPr b="0" i="0" sz="2700" u="none" cap="none" strike="noStrike">
                <a:solidFill>
                  <a:schemeClr val="dk1"/>
                </a:solidFill>
                <a:latin typeface="Calibri"/>
                <a:ea typeface="Calibri"/>
                <a:cs typeface="Calibri"/>
                <a:sym typeface="Calibri"/>
              </a:endParaRPr>
            </a:p>
          </p:txBody>
        </p:sp>
        <p:sp>
          <p:nvSpPr>
            <p:cNvPr id="296" name="Google Shape;296;p12"/>
            <p:cNvSpPr/>
            <p:nvPr/>
          </p:nvSpPr>
          <p:spPr>
            <a:xfrm>
              <a:off x="2286000" y="4219575"/>
              <a:ext cx="5137785"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97" name="Google Shape;297;p12"/>
          <p:cNvSpPr/>
          <p:nvPr/>
        </p:nvSpPr>
        <p:spPr>
          <a:xfrm>
            <a:off x="933450" y="5357813"/>
            <a:ext cx="1600200"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60%</a:t>
            </a:r>
            <a:endParaRPr b="0" i="0" sz="6000" u="none" cap="none" strike="noStrike">
              <a:solidFill>
                <a:schemeClr val="dk1"/>
              </a:solidFill>
              <a:latin typeface="Calibri"/>
              <a:ea typeface="Calibri"/>
              <a:cs typeface="Calibri"/>
              <a:sym typeface="Calibri"/>
            </a:endParaRPr>
          </a:p>
        </p:txBody>
      </p:sp>
      <p:grpSp>
        <p:nvGrpSpPr>
          <p:cNvPr id="298" name="Google Shape;298;p12"/>
          <p:cNvGrpSpPr/>
          <p:nvPr/>
        </p:nvGrpSpPr>
        <p:grpSpPr>
          <a:xfrm>
            <a:off x="2419350" y="5133975"/>
            <a:ext cx="5012055" cy="1383030"/>
            <a:chOff x="2419350" y="5133975"/>
            <a:chExt cx="5012055" cy="1383030"/>
          </a:xfrm>
        </p:grpSpPr>
        <p:sp>
          <p:nvSpPr>
            <p:cNvPr id="299" name="Google Shape;299;p12"/>
            <p:cNvSpPr/>
            <p:nvPr/>
          </p:nvSpPr>
          <p:spPr>
            <a:xfrm>
              <a:off x="2419350" y="5133975"/>
              <a:ext cx="5012055" cy="86296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Magic-Wielding Individuals</a:t>
              </a:r>
              <a:endParaRPr b="0" i="0" sz="2700" u="none" cap="none" strike="noStrike">
                <a:solidFill>
                  <a:schemeClr val="dk1"/>
                </a:solidFill>
                <a:latin typeface="Calibri"/>
                <a:ea typeface="Calibri"/>
                <a:cs typeface="Calibri"/>
                <a:sym typeface="Calibri"/>
              </a:endParaRPr>
            </a:p>
          </p:txBody>
        </p:sp>
        <p:sp>
          <p:nvSpPr>
            <p:cNvPr id="300" name="Google Shape;300;p12"/>
            <p:cNvSpPr/>
            <p:nvPr/>
          </p:nvSpPr>
          <p:spPr>
            <a:xfrm>
              <a:off x="2419350" y="5953125"/>
              <a:ext cx="5004435"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301" name="Google Shape;301;p12"/>
          <p:cNvSpPr/>
          <p:nvPr/>
        </p:nvSpPr>
        <p:spPr>
          <a:xfrm>
            <a:off x="933450" y="7134225"/>
            <a:ext cx="160972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90%</a:t>
            </a:r>
            <a:endParaRPr b="0" i="0" sz="6000" u="none" cap="none" strike="noStrike">
              <a:solidFill>
                <a:schemeClr val="dk1"/>
              </a:solidFill>
              <a:latin typeface="Calibri"/>
              <a:ea typeface="Calibri"/>
              <a:cs typeface="Calibri"/>
              <a:sym typeface="Calibri"/>
            </a:endParaRPr>
          </a:p>
        </p:txBody>
      </p:sp>
      <p:grpSp>
        <p:nvGrpSpPr>
          <p:cNvPr id="302" name="Google Shape;302;p12"/>
          <p:cNvGrpSpPr/>
          <p:nvPr/>
        </p:nvGrpSpPr>
        <p:grpSpPr>
          <a:xfrm>
            <a:off x="2428875" y="6867525"/>
            <a:ext cx="5002530" cy="1468755"/>
            <a:chOff x="2428875" y="6867525"/>
            <a:chExt cx="5002530" cy="1468755"/>
          </a:xfrm>
        </p:grpSpPr>
        <p:sp>
          <p:nvSpPr>
            <p:cNvPr id="303" name="Google Shape;303;p12"/>
            <p:cNvSpPr/>
            <p:nvPr/>
          </p:nvSpPr>
          <p:spPr>
            <a:xfrm>
              <a:off x="2428875" y="6867525"/>
              <a:ext cx="500253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Spells Cast</a:t>
              </a:r>
              <a:endParaRPr b="0" i="0" sz="2700" u="none" cap="none" strike="noStrike">
                <a:solidFill>
                  <a:schemeClr val="dk1"/>
                </a:solidFill>
                <a:latin typeface="Calibri"/>
                <a:ea typeface="Calibri"/>
                <a:cs typeface="Calibri"/>
                <a:sym typeface="Calibri"/>
              </a:endParaRPr>
            </a:p>
          </p:txBody>
        </p:sp>
        <p:sp>
          <p:nvSpPr>
            <p:cNvPr id="304" name="Google Shape;304;p12"/>
            <p:cNvSpPr/>
            <p:nvPr/>
          </p:nvSpPr>
          <p:spPr>
            <a:xfrm>
              <a:off x="2428875" y="7315200"/>
              <a:ext cx="499491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309" name="Shape 309"/>
        <p:cNvGrpSpPr/>
        <p:nvPr/>
      </p:nvGrpSpPr>
      <p:grpSpPr>
        <a:xfrm>
          <a:off x="0" y="0"/>
          <a:ext cx="0" cy="0"/>
          <a:chOff x="0" y="0"/>
          <a:chExt cx="0" cy="0"/>
        </a:xfrm>
      </p:grpSpPr>
      <p:grpSp>
        <p:nvGrpSpPr>
          <p:cNvPr id="310" name="Google Shape;310;p13"/>
          <p:cNvGrpSpPr/>
          <p:nvPr/>
        </p:nvGrpSpPr>
        <p:grpSpPr>
          <a:xfrm>
            <a:off x="-9182100" y="-2409825"/>
            <a:ext cx="28248505" cy="14373226"/>
            <a:chOff x="-9182100" y="-2409825"/>
            <a:chExt cx="28248505" cy="14373226"/>
          </a:xfrm>
        </p:grpSpPr>
        <p:sp>
          <p:nvSpPr>
            <p:cNvPr id="311" name="Google Shape;311;p13"/>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2" name="Google Shape;312;p13"/>
            <p:cNvPicPr preferRelativeResize="0"/>
            <p:nvPr/>
          </p:nvPicPr>
          <p:blipFill rotWithShape="1">
            <a:blip r:embed="rId3">
              <a:alphaModFix/>
            </a:blip>
            <a:srcRect b="0" l="0" r="0" t="0"/>
            <a:stretch/>
          </p:blipFill>
          <p:spPr>
            <a:xfrm rot="10800000">
              <a:off x="-9182100" y="2638425"/>
              <a:ext cx="15240000" cy="9324976"/>
            </a:xfrm>
            <a:prstGeom prst="rect">
              <a:avLst/>
            </a:prstGeom>
            <a:noFill/>
            <a:ln>
              <a:noFill/>
            </a:ln>
          </p:spPr>
        </p:pic>
        <p:grpSp>
          <p:nvGrpSpPr>
            <p:cNvPr id="313" name="Google Shape;313;p13"/>
            <p:cNvGrpSpPr/>
            <p:nvPr/>
          </p:nvGrpSpPr>
          <p:grpSpPr>
            <a:xfrm>
              <a:off x="8553450" y="523875"/>
              <a:ext cx="3116901" cy="3171812"/>
              <a:chOff x="8553450" y="523875"/>
              <a:chExt cx="3116901" cy="3171812"/>
            </a:xfrm>
          </p:grpSpPr>
          <p:pic>
            <p:nvPicPr>
              <p:cNvPr descr="preencoded.png" id="314" name="Google Shape;314;p13"/>
              <p:cNvPicPr preferRelativeResize="0"/>
              <p:nvPr/>
            </p:nvPicPr>
            <p:blipFill rotWithShape="1">
              <a:blip r:embed="rId4">
                <a:alphaModFix/>
              </a:blip>
              <a:srcRect b="0" l="0" r="0" t="0"/>
              <a:stretch/>
            </p:blipFill>
            <p:spPr>
              <a:xfrm>
                <a:off x="8553450" y="523875"/>
                <a:ext cx="1180709" cy="2087173"/>
              </a:xfrm>
              <a:prstGeom prst="rect">
                <a:avLst/>
              </a:prstGeom>
              <a:noFill/>
              <a:ln>
                <a:noFill/>
              </a:ln>
            </p:spPr>
          </p:pic>
          <p:pic>
            <p:nvPicPr>
              <p:cNvPr descr="preencoded.png" id="315" name="Google Shape;315;p13"/>
              <p:cNvPicPr preferRelativeResize="0"/>
              <p:nvPr/>
            </p:nvPicPr>
            <p:blipFill rotWithShape="1">
              <a:blip r:embed="rId5">
                <a:alphaModFix/>
              </a:blip>
              <a:srcRect b="0" l="0" r="0" t="0"/>
              <a:stretch/>
            </p:blipFill>
            <p:spPr>
              <a:xfrm>
                <a:off x="10191359" y="1417904"/>
                <a:ext cx="1478992" cy="2277783"/>
              </a:xfrm>
              <a:prstGeom prst="rect">
                <a:avLst/>
              </a:prstGeom>
              <a:noFill/>
              <a:ln>
                <a:noFill/>
              </a:ln>
            </p:spPr>
          </p:pic>
        </p:grpSp>
        <p:pic>
          <p:nvPicPr>
            <p:cNvPr descr="preencoded.png" id="316" name="Google Shape;316;p13"/>
            <p:cNvPicPr preferRelativeResize="0"/>
            <p:nvPr/>
          </p:nvPicPr>
          <p:blipFill rotWithShape="1">
            <a:blip r:embed="rId6">
              <a:alphaModFix/>
            </a:blip>
            <a:srcRect b="0" l="0" r="0" t="0"/>
            <a:stretch/>
          </p:blipFill>
          <p:spPr>
            <a:xfrm rot="900000">
              <a:off x="12551683" y="-1999876"/>
              <a:ext cx="4897739" cy="13139887"/>
            </a:xfrm>
            <a:prstGeom prst="rect">
              <a:avLst/>
            </a:prstGeom>
            <a:noFill/>
            <a:ln>
              <a:noFill/>
            </a:ln>
          </p:spPr>
        </p:pic>
      </p:grpSp>
      <p:grpSp>
        <p:nvGrpSpPr>
          <p:cNvPr id="317" name="Google Shape;317;p13"/>
          <p:cNvGrpSpPr/>
          <p:nvPr/>
        </p:nvGrpSpPr>
        <p:grpSpPr>
          <a:xfrm>
            <a:off x="17640300" y="7994854"/>
            <a:ext cx="596695" cy="2063546"/>
            <a:chOff x="17640300" y="7994855"/>
            <a:chExt cx="596695" cy="2063546"/>
          </a:xfrm>
        </p:grpSpPr>
        <p:pic>
          <p:nvPicPr>
            <p:cNvPr descr="preencoded.png" id="318" name="Google Shape;318;p13"/>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19" name="Google Shape;319;p1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20" name="Google Shape;320;p13"/>
          <p:cNvGrpSpPr/>
          <p:nvPr/>
        </p:nvGrpSpPr>
        <p:grpSpPr>
          <a:xfrm>
            <a:off x="3168015" y="2552700"/>
            <a:ext cx="11942445" cy="4869180"/>
            <a:chOff x="3168015" y="2552700"/>
            <a:chExt cx="11942445" cy="4869180"/>
          </a:xfrm>
        </p:grpSpPr>
        <p:grpSp>
          <p:nvGrpSpPr>
            <p:cNvPr id="321" name="Google Shape;321;p13"/>
            <p:cNvGrpSpPr/>
            <p:nvPr/>
          </p:nvGrpSpPr>
          <p:grpSpPr>
            <a:xfrm>
              <a:off x="3168015" y="2552700"/>
              <a:ext cx="11942445" cy="3756660"/>
              <a:chOff x="3168015" y="2552700"/>
              <a:chExt cx="11942445" cy="3756660"/>
            </a:xfrm>
          </p:grpSpPr>
          <p:sp>
            <p:nvSpPr>
              <p:cNvPr id="322" name="Google Shape;322;p13"/>
              <p:cNvSpPr/>
              <p:nvPr/>
            </p:nvSpPr>
            <p:spPr>
              <a:xfrm>
                <a:off x="4791075" y="2552700"/>
                <a:ext cx="8696325" cy="3276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8F3A56"/>
                  </a:buClr>
                  <a:buSzPts val="18000"/>
                  <a:buFont typeface="Ruslan Display"/>
                  <a:buNone/>
                </a:pPr>
                <a:r>
                  <a:rPr b="0" i="0" lang="en-US" sz="18000" u="none" cap="none" strike="noStrike">
                    <a:solidFill>
                      <a:srgbClr val="8F3A56"/>
                    </a:solidFill>
                    <a:latin typeface="Ruslan Display"/>
                    <a:ea typeface="Ruslan Display"/>
                    <a:cs typeface="Ruslan Display"/>
                    <a:sym typeface="Ruslan Display"/>
                  </a:rPr>
                  <a:t>234,567</a:t>
                </a:r>
                <a:endParaRPr b="0" i="0" sz="18000" u="none" cap="none" strike="noStrike">
                  <a:solidFill>
                    <a:schemeClr val="dk1"/>
                  </a:solidFill>
                  <a:latin typeface="Calibri"/>
                  <a:ea typeface="Calibri"/>
                  <a:cs typeface="Calibri"/>
                  <a:sym typeface="Calibri"/>
                </a:endParaRPr>
              </a:p>
            </p:txBody>
          </p:sp>
          <p:sp>
            <p:nvSpPr>
              <p:cNvPr id="323" name="Google Shape;323;p13"/>
              <p:cNvSpPr/>
              <p:nvPr/>
            </p:nvSpPr>
            <p:spPr>
              <a:xfrm>
                <a:off x="3168015" y="5181600"/>
                <a:ext cx="11942445" cy="11277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324" name="Google Shape;324;p13"/>
            <p:cNvSpPr/>
            <p:nvPr/>
          </p:nvSpPr>
          <p:spPr>
            <a:xfrm>
              <a:off x="5632133" y="6400800"/>
              <a:ext cx="7014210" cy="10210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329" name="Shape 329"/>
        <p:cNvGrpSpPr/>
        <p:nvPr/>
      </p:nvGrpSpPr>
      <p:grpSpPr>
        <a:xfrm>
          <a:off x="0" y="0"/>
          <a:ext cx="0" cy="0"/>
          <a:chOff x="0" y="0"/>
          <a:chExt cx="0" cy="0"/>
        </a:xfrm>
      </p:grpSpPr>
      <p:grpSp>
        <p:nvGrpSpPr>
          <p:cNvPr id="330" name="Google Shape;330;p14"/>
          <p:cNvGrpSpPr/>
          <p:nvPr/>
        </p:nvGrpSpPr>
        <p:grpSpPr>
          <a:xfrm>
            <a:off x="0" y="-1333500"/>
            <a:ext cx="22127283" cy="12365702"/>
            <a:chOff x="0" y="-1333500"/>
            <a:chExt cx="22127283" cy="12365702"/>
          </a:xfrm>
        </p:grpSpPr>
        <p:sp>
          <p:nvSpPr>
            <p:cNvPr id="331" name="Google Shape;331;p14"/>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2" name="Google Shape;332;p14"/>
            <p:cNvPicPr preferRelativeResize="0"/>
            <p:nvPr/>
          </p:nvPicPr>
          <p:blipFill rotWithShape="1">
            <a:blip r:embed="rId3">
              <a:alphaModFix/>
            </a:blip>
            <a:srcRect b="0" l="0" r="0" t="0"/>
            <a:stretch/>
          </p:blipFill>
          <p:spPr>
            <a:xfrm rot="-2700000">
              <a:off x="12630504" y="2133953"/>
              <a:ext cx="8877300" cy="5429250"/>
            </a:xfrm>
            <a:prstGeom prst="rect">
              <a:avLst/>
            </a:prstGeom>
            <a:noFill/>
            <a:ln>
              <a:noFill/>
            </a:ln>
          </p:spPr>
        </p:pic>
        <p:grpSp>
          <p:nvGrpSpPr>
            <p:cNvPr id="333" name="Google Shape;333;p14"/>
            <p:cNvGrpSpPr/>
            <p:nvPr/>
          </p:nvGrpSpPr>
          <p:grpSpPr>
            <a:xfrm>
              <a:off x="676275" y="-209550"/>
              <a:ext cx="3116900" cy="3171812"/>
              <a:chOff x="676275" y="-209550"/>
              <a:chExt cx="3116900" cy="3171812"/>
            </a:xfrm>
          </p:grpSpPr>
          <p:pic>
            <p:nvPicPr>
              <p:cNvPr descr="preencoded.png" id="334" name="Google Shape;334;p14"/>
              <p:cNvPicPr preferRelativeResize="0"/>
              <p:nvPr/>
            </p:nvPicPr>
            <p:blipFill rotWithShape="1">
              <a:blip r:embed="rId4">
                <a:alphaModFix/>
              </a:blip>
              <a:srcRect b="0" l="0" r="0" t="0"/>
              <a:stretch/>
            </p:blipFill>
            <p:spPr>
              <a:xfrm>
                <a:off x="2612466" y="-209550"/>
                <a:ext cx="1180709" cy="2087173"/>
              </a:xfrm>
              <a:prstGeom prst="rect">
                <a:avLst/>
              </a:prstGeom>
              <a:noFill/>
              <a:ln>
                <a:noFill/>
              </a:ln>
            </p:spPr>
          </p:pic>
          <p:pic>
            <p:nvPicPr>
              <p:cNvPr descr="preencoded.png" id="335" name="Google Shape;335;p14"/>
              <p:cNvPicPr preferRelativeResize="0"/>
              <p:nvPr/>
            </p:nvPicPr>
            <p:blipFill rotWithShape="1">
              <a:blip r:embed="rId5">
                <a:alphaModFix/>
              </a:blip>
              <a:srcRect b="0" l="0" r="0" t="0"/>
              <a:stretch/>
            </p:blipFill>
            <p:spPr>
              <a:xfrm>
                <a:off x="676275" y="684479"/>
                <a:ext cx="1478992" cy="2277783"/>
              </a:xfrm>
              <a:prstGeom prst="rect">
                <a:avLst/>
              </a:prstGeom>
              <a:noFill/>
              <a:ln>
                <a:noFill/>
              </a:ln>
            </p:spPr>
          </p:pic>
        </p:grpSp>
        <p:pic>
          <p:nvPicPr>
            <p:cNvPr descr="preencoded.png" id="336" name="Google Shape;336;p14"/>
            <p:cNvPicPr preferRelativeResize="0"/>
            <p:nvPr/>
          </p:nvPicPr>
          <p:blipFill rotWithShape="1">
            <a:blip r:embed="rId6">
              <a:alphaModFix/>
            </a:blip>
            <a:srcRect b="0" l="0" r="0" t="0"/>
            <a:stretch/>
          </p:blipFill>
          <p:spPr>
            <a:xfrm rot="900000">
              <a:off x="2851562" y="-970364"/>
              <a:ext cx="4338461" cy="11639430"/>
            </a:xfrm>
            <a:prstGeom prst="rect">
              <a:avLst/>
            </a:prstGeom>
            <a:noFill/>
            <a:ln>
              <a:noFill/>
            </a:ln>
          </p:spPr>
        </p:pic>
      </p:grpSp>
      <p:grpSp>
        <p:nvGrpSpPr>
          <p:cNvPr id="337" name="Google Shape;337;p14"/>
          <p:cNvGrpSpPr/>
          <p:nvPr/>
        </p:nvGrpSpPr>
        <p:grpSpPr>
          <a:xfrm>
            <a:off x="17640300" y="7994854"/>
            <a:ext cx="596695" cy="2063546"/>
            <a:chOff x="17640300" y="7994855"/>
            <a:chExt cx="596695" cy="2063546"/>
          </a:xfrm>
        </p:grpSpPr>
        <p:pic>
          <p:nvPicPr>
            <p:cNvPr descr="preencoded.png" id="338" name="Google Shape;338;p14"/>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39" name="Google Shape;339;p1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40" name="Google Shape;340;p14"/>
          <p:cNvSpPr/>
          <p:nvPr/>
        </p:nvSpPr>
        <p:spPr>
          <a:xfrm>
            <a:off x="2462213" y="2447925"/>
            <a:ext cx="649414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9600"/>
              <a:buFont typeface="Ruslan Display"/>
              <a:buNone/>
            </a:pPr>
            <a:r>
              <a:rPr b="0" i="0" lang="en-US" sz="9600" u="none" cap="none" strike="noStrike">
                <a:solidFill>
                  <a:srgbClr val="8F3A56"/>
                </a:solidFill>
                <a:latin typeface="Ruslan Display"/>
                <a:ea typeface="Ruslan Display"/>
                <a:cs typeface="Ruslan Display"/>
                <a:sym typeface="Ruslan Display"/>
              </a:rPr>
              <a:t>233 Coins</a:t>
            </a:r>
            <a:endParaRPr b="0" i="0" sz="9600" u="none" cap="none" strike="noStrike">
              <a:solidFill>
                <a:schemeClr val="dk1"/>
              </a:solidFill>
              <a:latin typeface="Calibri"/>
              <a:ea typeface="Calibri"/>
              <a:cs typeface="Calibri"/>
              <a:sym typeface="Calibri"/>
            </a:endParaRPr>
          </a:p>
        </p:txBody>
      </p:sp>
      <p:sp>
        <p:nvSpPr>
          <p:cNvPr id="341" name="Google Shape;341;p14"/>
          <p:cNvSpPr/>
          <p:nvPr/>
        </p:nvSpPr>
        <p:spPr>
          <a:xfrm>
            <a:off x="2512695" y="3771900"/>
            <a:ext cx="5966460" cy="563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342" name="Google Shape;342;p14"/>
          <p:cNvSpPr/>
          <p:nvPr/>
        </p:nvSpPr>
        <p:spPr>
          <a:xfrm>
            <a:off x="2200275" y="5238750"/>
            <a:ext cx="701802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9600"/>
              <a:buFont typeface="Ruslan Display"/>
              <a:buNone/>
            </a:pPr>
            <a:r>
              <a:rPr b="0" i="0" lang="en-US" sz="9600" u="none" cap="none" strike="noStrike">
                <a:solidFill>
                  <a:srgbClr val="8F3A56"/>
                </a:solidFill>
                <a:latin typeface="Ruslan Display"/>
                <a:ea typeface="Ruslan Display"/>
                <a:cs typeface="Ruslan Display"/>
                <a:sym typeface="Ruslan Display"/>
              </a:rPr>
              <a:t>456 Hours</a:t>
            </a:r>
            <a:endParaRPr b="0" i="0" sz="9600" u="none" cap="none" strike="noStrike">
              <a:solidFill>
                <a:schemeClr val="dk1"/>
              </a:solidFill>
              <a:latin typeface="Calibri"/>
              <a:ea typeface="Calibri"/>
              <a:cs typeface="Calibri"/>
              <a:sym typeface="Calibri"/>
            </a:endParaRPr>
          </a:p>
        </p:txBody>
      </p:sp>
      <p:sp>
        <p:nvSpPr>
          <p:cNvPr id="343" name="Google Shape;343;p14"/>
          <p:cNvSpPr/>
          <p:nvPr/>
        </p:nvSpPr>
        <p:spPr>
          <a:xfrm>
            <a:off x="2512695" y="6562725"/>
            <a:ext cx="5966460" cy="563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344" name="Google Shape;344;p14"/>
          <p:cNvSpPr/>
          <p:nvPr/>
        </p:nvSpPr>
        <p:spPr>
          <a:xfrm>
            <a:off x="12163425" y="2447925"/>
            <a:ext cx="233172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9600"/>
              <a:buFont typeface="Ruslan Display"/>
              <a:buNone/>
            </a:pPr>
            <a:r>
              <a:rPr b="0" i="0" lang="en-US" sz="9600" u="none" cap="none" strike="noStrike">
                <a:solidFill>
                  <a:srgbClr val="8F3A56"/>
                </a:solidFill>
                <a:latin typeface="Ruslan Display"/>
                <a:ea typeface="Ruslan Display"/>
                <a:cs typeface="Ruslan Display"/>
                <a:sym typeface="Ruslan Display"/>
              </a:rPr>
              <a:t>85%</a:t>
            </a:r>
            <a:endParaRPr b="0" i="0" sz="9600" u="none" cap="none" strike="noStrike">
              <a:solidFill>
                <a:schemeClr val="dk1"/>
              </a:solidFill>
              <a:latin typeface="Calibri"/>
              <a:ea typeface="Calibri"/>
              <a:cs typeface="Calibri"/>
              <a:sym typeface="Calibri"/>
            </a:endParaRPr>
          </a:p>
        </p:txBody>
      </p:sp>
      <p:sp>
        <p:nvSpPr>
          <p:cNvPr id="345" name="Google Shape;345;p14"/>
          <p:cNvSpPr/>
          <p:nvPr/>
        </p:nvSpPr>
        <p:spPr>
          <a:xfrm>
            <a:off x="10132695" y="3771900"/>
            <a:ext cx="5966460" cy="563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346" name="Google Shape;346;p14"/>
          <p:cNvSpPr/>
          <p:nvPr/>
        </p:nvSpPr>
        <p:spPr>
          <a:xfrm>
            <a:off x="10868025" y="5238750"/>
            <a:ext cx="492252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9600"/>
              <a:buFont typeface="Ruslan Display"/>
              <a:buNone/>
            </a:pPr>
            <a:r>
              <a:rPr b="0" i="0" lang="en-US" sz="9600" u="none" cap="none" strike="noStrike">
                <a:solidFill>
                  <a:srgbClr val="8F3A56"/>
                </a:solidFill>
                <a:latin typeface="Ruslan Display"/>
                <a:ea typeface="Ruslan Display"/>
                <a:cs typeface="Ruslan Display"/>
                <a:sym typeface="Ruslan Display"/>
              </a:rPr>
              <a:t>765 Km</a:t>
            </a:r>
            <a:endParaRPr b="0" i="0" sz="9600" u="none" cap="none" strike="noStrike">
              <a:solidFill>
                <a:schemeClr val="dk1"/>
              </a:solidFill>
              <a:latin typeface="Calibri"/>
              <a:ea typeface="Calibri"/>
              <a:cs typeface="Calibri"/>
              <a:sym typeface="Calibri"/>
            </a:endParaRPr>
          </a:p>
        </p:txBody>
      </p:sp>
      <p:sp>
        <p:nvSpPr>
          <p:cNvPr id="347" name="Google Shape;347;p14"/>
          <p:cNvSpPr/>
          <p:nvPr/>
        </p:nvSpPr>
        <p:spPr>
          <a:xfrm>
            <a:off x="10132695" y="6562725"/>
            <a:ext cx="5966460" cy="563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352" name="Shape 352"/>
        <p:cNvGrpSpPr/>
        <p:nvPr/>
      </p:nvGrpSpPr>
      <p:grpSpPr>
        <a:xfrm>
          <a:off x="0" y="0"/>
          <a:ext cx="0" cy="0"/>
          <a:chOff x="0" y="0"/>
          <a:chExt cx="0" cy="0"/>
        </a:xfrm>
      </p:grpSpPr>
      <p:grpSp>
        <p:nvGrpSpPr>
          <p:cNvPr id="353" name="Google Shape;353;p15"/>
          <p:cNvGrpSpPr/>
          <p:nvPr/>
        </p:nvGrpSpPr>
        <p:grpSpPr>
          <a:xfrm>
            <a:off x="-771525" y="-2"/>
            <a:ext cx="20421600" cy="14458952"/>
            <a:chOff x="-771525" y="-2"/>
            <a:chExt cx="20421600" cy="14458952"/>
          </a:xfrm>
        </p:grpSpPr>
        <p:sp>
          <p:nvSpPr>
            <p:cNvPr id="354" name="Google Shape;354;p15"/>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5" name="Google Shape;355;p15"/>
            <p:cNvPicPr preferRelativeResize="0"/>
            <p:nvPr/>
          </p:nvPicPr>
          <p:blipFill rotWithShape="1">
            <a:blip r:embed="rId3">
              <a:alphaModFix/>
            </a:blip>
            <a:srcRect b="0" l="0" r="0" t="0"/>
            <a:stretch/>
          </p:blipFill>
          <p:spPr>
            <a:xfrm>
              <a:off x="6000750" y="6105525"/>
              <a:ext cx="13649325" cy="8353425"/>
            </a:xfrm>
            <a:prstGeom prst="rect">
              <a:avLst/>
            </a:prstGeom>
            <a:noFill/>
            <a:ln>
              <a:noFill/>
            </a:ln>
          </p:spPr>
        </p:pic>
        <p:grpSp>
          <p:nvGrpSpPr>
            <p:cNvPr id="356" name="Google Shape;356;p15"/>
            <p:cNvGrpSpPr/>
            <p:nvPr/>
          </p:nvGrpSpPr>
          <p:grpSpPr>
            <a:xfrm>
              <a:off x="14792325" y="2447925"/>
              <a:ext cx="3116752" cy="3171812"/>
              <a:chOff x="14792325" y="2447925"/>
              <a:chExt cx="3116752" cy="3171812"/>
            </a:xfrm>
          </p:grpSpPr>
          <p:pic>
            <p:nvPicPr>
              <p:cNvPr descr="preencoded.png" id="357" name="Google Shape;357;p15"/>
              <p:cNvPicPr preferRelativeResize="0"/>
              <p:nvPr/>
            </p:nvPicPr>
            <p:blipFill rotWithShape="1">
              <a:blip r:embed="rId4">
                <a:alphaModFix/>
              </a:blip>
              <a:srcRect b="0" l="0" r="0" t="0"/>
              <a:stretch/>
            </p:blipFill>
            <p:spPr>
              <a:xfrm>
                <a:off x="14792325" y="2447925"/>
                <a:ext cx="1180709" cy="2087173"/>
              </a:xfrm>
              <a:prstGeom prst="rect">
                <a:avLst/>
              </a:prstGeom>
              <a:noFill/>
              <a:ln>
                <a:noFill/>
              </a:ln>
            </p:spPr>
          </p:pic>
          <p:pic>
            <p:nvPicPr>
              <p:cNvPr descr="preencoded.png" id="358" name="Google Shape;358;p15"/>
              <p:cNvPicPr preferRelativeResize="0"/>
              <p:nvPr/>
            </p:nvPicPr>
            <p:blipFill rotWithShape="1">
              <a:blip r:embed="rId5">
                <a:alphaModFix/>
              </a:blip>
              <a:srcRect b="0" l="0" r="0" t="0"/>
              <a:stretch/>
            </p:blipFill>
            <p:spPr>
              <a:xfrm>
                <a:off x="16430085" y="3341954"/>
                <a:ext cx="1478992" cy="2277783"/>
              </a:xfrm>
              <a:prstGeom prst="rect">
                <a:avLst/>
              </a:prstGeom>
              <a:noFill/>
              <a:ln>
                <a:noFill/>
              </a:ln>
            </p:spPr>
          </p:pic>
        </p:grpSp>
        <p:pic>
          <p:nvPicPr>
            <p:cNvPr descr="preencoded.png" id="359" name="Google Shape;359;p15"/>
            <p:cNvPicPr preferRelativeResize="0"/>
            <p:nvPr/>
          </p:nvPicPr>
          <p:blipFill rotWithShape="1">
            <a:blip r:embed="rId6">
              <a:alphaModFix/>
            </a:blip>
            <a:srcRect b="0" l="0" r="0" t="0"/>
            <a:stretch/>
          </p:blipFill>
          <p:spPr>
            <a:xfrm rot="-736472">
              <a:off x="235116" y="278117"/>
              <a:ext cx="3677208" cy="9865389"/>
            </a:xfrm>
            <a:prstGeom prst="rect">
              <a:avLst/>
            </a:prstGeom>
            <a:noFill/>
            <a:ln>
              <a:noFill/>
            </a:ln>
          </p:spPr>
        </p:pic>
      </p:grpSp>
      <p:grpSp>
        <p:nvGrpSpPr>
          <p:cNvPr id="360" name="Google Shape;360;p15"/>
          <p:cNvGrpSpPr/>
          <p:nvPr/>
        </p:nvGrpSpPr>
        <p:grpSpPr>
          <a:xfrm>
            <a:off x="17640300" y="7994854"/>
            <a:ext cx="596695" cy="2063546"/>
            <a:chOff x="17640300" y="7994855"/>
            <a:chExt cx="596695" cy="2063546"/>
          </a:xfrm>
        </p:grpSpPr>
        <p:pic>
          <p:nvPicPr>
            <p:cNvPr descr="preencoded.png" id="361" name="Google Shape;361;p15"/>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62" name="Google Shape;362;p1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63" name="Google Shape;363;p15"/>
          <p:cNvSpPr/>
          <p:nvPr/>
        </p:nvSpPr>
        <p:spPr>
          <a:xfrm>
            <a:off x="5181600" y="857250"/>
            <a:ext cx="7915275"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Some Graph</a:t>
            </a:r>
            <a:endParaRPr b="0" i="0" sz="6000" u="none" cap="none" strike="noStrike">
              <a:solidFill>
                <a:schemeClr val="dk1"/>
              </a:solidFill>
              <a:latin typeface="Calibri"/>
              <a:ea typeface="Calibri"/>
              <a:cs typeface="Calibri"/>
              <a:sym typeface="Calibri"/>
            </a:endParaRPr>
          </a:p>
        </p:txBody>
      </p:sp>
      <p:grpSp>
        <p:nvGrpSpPr>
          <p:cNvPr id="364" name="Google Shape;364;p15"/>
          <p:cNvGrpSpPr/>
          <p:nvPr/>
        </p:nvGrpSpPr>
        <p:grpSpPr>
          <a:xfrm>
            <a:off x="2038350" y="2824588"/>
            <a:ext cx="6709938" cy="4712871"/>
            <a:chOff x="2038350" y="2824588"/>
            <a:chExt cx="6709938" cy="4712871"/>
          </a:xfrm>
        </p:grpSpPr>
        <p:pic>
          <p:nvPicPr>
            <p:cNvPr descr="preencoded.png" id="365" name="Google Shape;365;p15"/>
            <p:cNvPicPr preferRelativeResize="0"/>
            <p:nvPr/>
          </p:nvPicPr>
          <p:blipFill rotWithShape="1">
            <a:blip r:embed="rId8">
              <a:alphaModFix/>
            </a:blip>
            <a:srcRect b="0" l="0" r="0" t="0"/>
            <a:stretch/>
          </p:blipFill>
          <p:spPr>
            <a:xfrm>
              <a:off x="2530372" y="2824588"/>
              <a:ext cx="6217916" cy="4133250"/>
            </a:xfrm>
            <a:prstGeom prst="rect">
              <a:avLst/>
            </a:prstGeom>
            <a:noFill/>
            <a:ln>
              <a:noFill/>
            </a:ln>
          </p:spPr>
        </p:pic>
        <p:pic>
          <p:nvPicPr>
            <p:cNvPr descr="preencoded.png" id="366" name="Google Shape;366;p15"/>
            <p:cNvPicPr preferRelativeResize="0"/>
            <p:nvPr/>
          </p:nvPicPr>
          <p:blipFill rotWithShape="1">
            <a:blip r:embed="rId9">
              <a:alphaModFix/>
            </a:blip>
            <a:srcRect b="0" l="0" r="0" t="0"/>
            <a:stretch/>
          </p:blipFill>
          <p:spPr>
            <a:xfrm>
              <a:off x="3384152" y="3139083"/>
              <a:ext cx="8673" cy="3943830"/>
            </a:xfrm>
            <a:prstGeom prst="rect">
              <a:avLst/>
            </a:prstGeom>
            <a:noFill/>
            <a:ln>
              <a:noFill/>
            </a:ln>
          </p:spPr>
        </p:pic>
        <p:pic>
          <p:nvPicPr>
            <p:cNvPr descr="preencoded.png" id="367" name="Google Shape;367;p15"/>
            <p:cNvPicPr preferRelativeResize="0"/>
            <p:nvPr/>
          </p:nvPicPr>
          <p:blipFill rotWithShape="1">
            <a:blip r:embed="rId9">
              <a:alphaModFix/>
            </a:blip>
            <a:srcRect b="0" l="0" r="0" t="0"/>
            <a:stretch/>
          </p:blipFill>
          <p:spPr>
            <a:xfrm>
              <a:off x="4237930" y="3139083"/>
              <a:ext cx="8673" cy="3943830"/>
            </a:xfrm>
            <a:prstGeom prst="rect">
              <a:avLst/>
            </a:prstGeom>
            <a:noFill/>
            <a:ln>
              <a:noFill/>
            </a:ln>
          </p:spPr>
        </p:pic>
        <p:pic>
          <p:nvPicPr>
            <p:cNvPr descr="preencoded.png" id="368" name="Google Shape;368;p15"/>
            <p:cNvPicPr preferRelativeResize="0"/>
            <p:nvPr/>
          </p:nvPicPr>
          <p:blipFill rotWithShape="1">
            <a:blip r:embed="rId9">
              <a:alphaModFix/>
            </a:blip>
            <a:srcRect b="0" l="0" r="0" t="0"/>
            <a:stretch/>
          </p:blipFill>
          <p:spPr>
            <a:xfrm>
              <a:off x="5091711" y="3139083"/>
              <a:ext cx="8673" cy="3943830"/>
            </a:xfrm>
            <a:prstGeom prst="rect">
              <a:avLst/>
            </a:prstGeom>
            <a:noFill/>
            <a:ln>
              <a:noFill/>
            </a:ln>
          </p:spPr>
        </p:pic>
        <p:pic>
          <p:nvPicPr>
            <p:cNvPr descr="preencoded.png" id="369" name="Google Shape;369;p15"/>
            <p:cNvPicPr preferRelativeResize="0"/>
            <p:nvPr/>
          </p:nvPicPr>
          <p:blipFill rotWithShape="1">
            <a:blip r:embed="rId9">
              <a:alphaModFix/>
            </a:blip>
            <a:srcRect b="0" l="0" r="0" t="0"/>
            <a:stretch/>
          </p:blipFill>
          <p:spPr>
            <a:xfrm>
              <a:off x="5945489" y="3139083"/>
              <a:ext cx="8673" cy="3943830"/>
            </a:xfrm>
            <a:prstGeom prst="rect">
              <a:avLst/>
            </a:prstGeom>
            <a:noFill/>
            <a:ln>
              <a:noFill/>
            </a:ln>
          </p:spPr>
        </p:pic>
        <p:pic>
          <p:nvPicPr>
            <p:cNvPr descr="preencoded.png" id="370" name="Google Shape;370;p15"/>
            <p:cNvPicPr preferRelativeResize="0"/>
            <p:nvPr/>
          </p:nvPicPr>
          <p:blipFill rotWithShape="1">
            <a:blip r:embed="rId9">
              <a:alphaModFix/>
            </a:blip>
            <a:srcRect b="0" l="0" r="0" t="0"/>
            <a:stretch/>
          </p:blipFill>
          <p:spPr>
            <a:xfrm>
              <a:off x="6799271" y="3139083"/>
              <a:ext cx="8673" cy="3943830"/>
            </a:xfrm>
            <a:prstGeom prst="rect">
              <a:avLst/>
            </a:prstGeom>
            <a:noFill/>
            <a:ln>
              <a:noFill/>
            </a:ln>
          </p:spPr>
        </p:pic>
        <p:pic>
          <p:nvPicPr>
            <p:cNvPr descr="preencoded.png" id="371" name="Google Shape;371;p15"/>
            <p:cNvPicPr preferRelativeResize="0"/>
            <p:nvPr/>
          </p:nvPicPr>
          <p:blipFill rotWithShape="1">
            <a:blip r:embed="rId9">
              <a:alphaModFix/>
            </a:blip>
            <a:srcRect b="0" l="0" r="0" t="0"/>
            <a:stretch/>
          </p:blipFill>
          <p:spPr>
            <a:xfrm>
              <a:off x="7653049" y="3139083"/>
              <a:ext cx="8673" cy="3943830"/>
            </a:xfrm>
            <a:prstGeom prst="rect">
              <a:avLst/>
            </a:prstGeom>
            <a:noFill/>
            <a:ln>
              <a:noFill/>
            </a:ln>
          </p:spPr>
        </p:pic>
        <p:pic>
          <p:nvPicPr>
            <p:cNvPr descr="preencoded.png" id="372" name="Google Shape;372;p15"/>
            <p:cNvPicPr preferRelativeResize="0"/>
            <p:nvPr/>
          </p:nvPicPr>
          <p:blipFill rotWithShape="1">
            <a:blip r:embed="rId9">
              <a:alphaModFix/>
            </a:blip>
            <a:srcRect b="0" l="0" r="0" t="0"/>
            <a:stretch/>
          </p:blipFill>
          <p:spPr>
            <a:xfrm>
              <a:off x="8506828" y="3139083"/>
              <a:ext cx="8673" cy="3943830"/>
            </a:xfrm>
            <a:prstGeom prst="rect">
              <a:avLst/>
            </a:prstGeom>
            <a:noFill/>
            <a:ln>
              <a:noFill/>
            </a:ln>
          </p:spPr>
        </p:pic>
        <p:pic>
          <p:nvPicPr>
            <p:cNvPr descr="preencoded.png" id="373" name="Google Shape;373;p15"/>
            <p:cNvPicPr preferRelativeResize="0"/>
            <p:nvPr/>
          </p:nvPicPr>
          <p:blipFill rotWithShape="1">
            <a:blip r:embed="rId10">
              <a:alphaModFix/>
            </a:blip>
            <a:srcRect b="0" l="0" r="0" t="0"/>
            <a:stretch/>
          </p:blipFill>
          <p:spPr>
            <a:xfrm>
              <a:off x="2516122" y="4106724"/>
              <a:ext cx="6036870" cy="1780186"/>
            </a:xfrm>
            <a:prstGeom prst="rect">
              <a:avLst/>
            </a:prstGeom>
            <a:noFill/>
            <a:ln>
              <a:noFill/>
            </a:ln>
          </p:spPr>
        </p:pic>
        <p:pic>
          <p:nvPicPr>
            <p:cNvPr descr="preencoded.png" id="374" name="Google Shape;374;p15"/>
            <p:cNvPicPr preferRelativeResize="0"/>
            <p:nvPr/>
          </p:nvPicPr>
          <p:blipFill rotWithShape="1">
            <a:blip r:embed="rId11">
              <a:alphaModFix/>
            </a:blip>
            <a:srcRect b="0" l="0" r="0" t="0"/>
            <a:stretch/>
          </p:blipFill>
          <p:spPr>
            <a:xfrm>
              <a:off x="2526404" y="4773581"/>
              <a:ext cx="6032267" cy="1701393"/>
            </a:xfrm>
            <a:prstGeom prst="rect">
              <a:avLst/>
            </a:prstGeom>
            <a:noFill/>
            <a:ln>
              <a:noFill/>
            </a:ln>
          </p:spPr>
        </p:pic>
        <p:pic>
          <p:nvPicPr>
            <p:cNvPr descr="preencoded.png" id="375" name="Google Shape;375;p15"/>
            <p:cNvPicPr preferRelativeResize="0"/>
            <p:nvPr/>
          </p:nvPicPr>
          <p:blipFill rotWithShape="1">
            <a:blip r:embed="rId12">
              <a:alphaModFix/>
            </a:blip>
            <a:srcRect b="0" l="0" r="0" t="0"/>
            <a:stretch/>
          </p:blipFill>
          <p:spPr>
            <a:xfrm>
              <a:off x="3330897" y="4541732"/>
              <a:ext cx="115179" cy="115178"/>
            </a:xfrm>
            <a:prstGeom prst="rect">
              <a:avLst/>
            </a:prstGeom>
            <a:noFill/>
            <a:ln>
              <a:noFill/>
            </a:ln>
          </p:spPr>
        </p:pic>
        <p:pic>
          <p:nvPicPr>
            <p:cNvPr descr="preencoded.png" id="376" name="Google Shape;376;p15"/>
            <p:cNvPicPr preferRelativeResize="0"/>
            <p:nvPr/>
          </p:nvPicPr>
          <p:blipFill rotWithShape="1">
            <a:blip r:embed="rId13">
              <a:alphaModFix/>
            </a:blip>
            <a:srcRect b="0" l="0" r="0" t="0"/>
            <a:stretch/>
          </p:blipFill>
          <p:spPr>
            <a:xfrm>
              <a:off x="3330897" y="5235848"/>
              <a:ext cx="115179" cy="115179"/>
            </a:xfrm>
            <a:prstGeom prst="rect">
              <a:avLst/>
            </a:prstGeom>
            <a:noFill/>
            <a:ln>
              <a:noFill/>
            </a:ln>
          </p:spPr>
        </p:pic>
        <p:pic>
          <p:nvPicPr>
            <p:cNvPr descr="preencoded.png" id="377" name="Google Shape;377;p15"/>
            <p:cNvPicPr preferRelativeResize="0"/>
            <p:nvPr/>
          </p:nvPicPr>
          <p:blipFill rotWithShape="1">
            <a:blip r:embed="rId12">
              <a:alphaModFix/>
            </a:blip>
            <a:srcRect b="0" l="0" r="0" t="0"/>
            <a:stretch/>
          </p:blipFill>
          <p:spPr>
            <a:xfrm>
              <a:off x="4184677" y="4238458"/>
              <a:ext cx="115179" cy="115179"/>
            </a:xfrm>
            <a:prstGeom prst="rect">
              <a:avLst/>
            </a:prstGeom>
            <a:noFill/>
            <a:ln>
              <a:noFill/>
            </a:ln>
          </p:spPr>
        </p:pic>
        <p:pic>
          <p:nvPicPr>
            <p:cNvPr descr="preencoded.png" id="378" name="Google Shape;378;p15"/>
            <p:cNvPicPr preferRelativeResize="0"/>
            <p:nvPr/>
          </p:nvPicPr>
          <p:blipFill rotWithShape="1">
            <a:blip r:embed="rId14">
              <a:alphaModFix/>
            </a:blip>
            <a:srcRect b="0" l="0" r="0" t="0"/>
            <a:stretch/>
          </p:blipFill>
          <p:spPr>
            <a:xfrm>
              <a:off x="4184677" y="5561633"/>
              <a:ext cx="115179" cy="115179"/>
            </a:xfrm>
            <a:prstGeom prst="rect">
              <a:avLst/>
            </a:prstGeom>
            <a:noFill/>
            <a:ln>
              <a:noFill/>
            </a:ln>
          </p:spPr>
        </p:pic>
        <p:pic>
          <p:nvPicPr>
            <p:cNvPr descr="preencoded.png" id="379" name="Google Shape;379;p15"/>
            <p:cNvPicPr preferRelativeResize="0"/>
            <p:nvPr/>
          </p:nvPicPr>
          <p:blipFill rotWithShape="1">
            <a:blip r:embed="rId15">
              <a:alphaModFix/>
            </a:blip>
            <a:srcRect b="0" l="0" r="0" t="0"/>
            <a:stretch/>
          </p:blipFill>
          <p:spPr>
            <a:xfrm>
              <a:off x="5038458" y="5799609"/>
              <a:ext cx="115179" cy="115179"/>
            </a:xfrm>
            <a:prstGeom prst="rect">
              <a:avLst/>
            </a:prstGeom>
            <a:noFill/>
            <a:ln>
              <a:noFill/>
            </a:ln>
          </p:spPr>
        </p:pic>
        <p:pic>
          <p:nvPicPr>
            <p:cNvPr descr="preencoded.png" id="380" name="Google Shape;380;p15"/>
            <p:cNvPicPr preferRelativeResize="0"/>
            <p:nvPr/>
          </p:nvPicPr>
          <p:blipFill rotWithShape="1">
            <a:blip r:embed="rId15">
              <a:alphaModFix/>
            </a:blip>
            <a:srcRect b="0" l="0" r="0" t="0"/>
            <a:stretch/>
          </p:blipFill>
          <p:spPr>
            <a:xfrm>
              <a:off x="5038458" y="4733869"/>
              <a:ext cx="115179" cy="115179"/>
            </a:xfrm>
            <a:prstGeom prst="rect">
              <a:avLst/>
            </a:prstGeom>
            <a:noFill/>
            <a:ln>
              <a:noFill/>
            </a:ln>
          </p:spPr>
        </p:pic>
        <p:pic>
          <p:nvPicPr>
            <p:cNvPr descr="preencoded.png" id="381" name="Google Shape;381;p15"/>
            <p:cNvPicPr preferRelativeResize="0"/>
            <p:nvPr/>
          </p:nvPicPr>
          <p:blipFill rotWithShape="1">
            <a:blip r:embed="rId12">
              <a:alphaModFix/>
            </a:blip>
            <a:srcRect b="0" l="0" r="0" t="0"/>
            <a:stretch/>
          </p:blipFill>
          <p:spPr>
            <a:xfrm>
              <a:off x="5895705" y="5049924"/>
              <a:ext cx="115179" cy="115179"/>
            </a:xfrm>
            <a:prstGeom prst="rect">
              <a:avLst/>
            </a:prstGeom>
            <a:noFill/>
            <a:ln>
              <a:noFill/>
            </a:ln>
          </p:spPr>
        </p:pic>
        <p:pic>
          <p:nvPicPr>
            <p:cNvPr descr="preencoded.png" id="382" name="Google Shape;382;p15"/>
            <p:cNvPicPr preferRelativeResize="0"/>
            <p:nvPr/>
          </p:nvPicPr>
          <p:blipFill rotWithShape="1">
            <a:blip r:embed="rId12">
              <a:alphaModFix/>
            </a:blip>
            <a:srcRect b="0" l="0" r="0" t="0"/>
            <a:stretch/>
          </p:blipFill>
          <p:spPr>
            <a:xfrm>
              <a:off x="5895705" y="4815483"/>
              <a:ext cx="115179" cy="115179"/>
            </a:xfrm>
            <a:prstGeom prst="rect">
              <a:avLst/>
            </a:prstGeom>
            <a:noFill/>
            <a:ln>
              <a:noFill/>
            </a:ln>
          </p:spPr>
        </p:pic>
        <p:pic>
          <p:nvPicPr>
            <p:cNvPr descr="preencoded.png" id="383" name="Google Shape;383;p15"/>
            <p:cNvPicPr preferRelativeResize="0"/>
            <p:nvPr/>
          </p:nvPicPr>
          <p:blipFill rotWithShape="1">
            <a:blip r:embed="rId12">
              <a:alphaModFix/>
            </a:blip>
            <a:srcRect b="0" l="0" r="0" t="0"/>
            <a:stretch/>
          </p:blipFill>
          <p:spPr>
            <a:xfrm>
              <a:off x="6746016" y="5750682"/>
              <a:ext cx="115179" cy="115178"/>
            </a:xfrm>
            <a:prstGeom prst="rect">
              <a:avLst/>
            </a:prstGeom>
            <a:noFill/>
            <a:ln>
              <a:noFill/>
            </a:ln>
          </p:spPr>
        </p:pic>
        <p:pic>
          <p:nvPicPr>
            <p:cNvPr descr="preencoded.png" id="384" name="Google Shape;384;p15"/>
            <p:cNvPicPr preferRelativeResize="0"/>
            <p:nvPr/>
          </p:nvPicPr>
          <p:blipFill rotWithShape="1">
            <a:blip r:embed="rId13">
              <a:alphaModFix/>
            </a:blip>
            <a:srcRect b="0" l="0" r="0" t="0"/>
            <a:stretch/>
          </p:blipFill>
          <p:spPr>
            <a:xfrm>
              <a:off x="6746016" y="5307657"/>
              <a:ext cx="115179" cy="115178"/>
            </a:xfrm>
            <a:prstGeom prst="rect">
              <a:avLst/>
            </a:prstGeom>
            <a:noFill/>
            <a:ln>
              <a:noFill/>
            </a:ln>
          </p:spPr>
        </p:pic>
        <p:pic>
          <p:nvPicPr>
            <p:cNvPr descr="preencoded.png" id="385" name="Google Shape;385;p15"/>
            <p:cNvPicPr preferRelativeResize="0"/>
            <p:nvPr/>
          </p:nvPicPr>
          <p:blipFill rotWithShape="1">
            <a:blip r:embed="rId12">
              <a:alphaModFix/>
            </a:blip>
            <a:srcRect b="0" l="0" r="0" t="0"/>
            <a:stretch/>
          </p:blipFill>
          <p:spPr>
            <a:xfrm>
              <a:off x="7603266" y="5229337"/>
              <a:ext cx="115179" cy="115179"/>
            </a:xfrm>
            <a:prstGeom prst="rect">
              <a:avLst/>
            </a:prstGeom>
            <a:noFill/>
            <a:ln>
              <a:noFill/>
            </a:ln>
          </p:spPr>
        </p:pic>
        <p:pic>
          <p:nvPicPr>
            <p:cNvPr descr="preencoded.png" id="386" name="Google Shape;386;p15"/>
            <p:cNvPicPr preferRelativeResize="0"/>
            <p:nvPr/>
          </p:nvPicPr>
          <p:blipFill rotWithShape="1">
            <a:blip r:embed="rId13">
              <a:alphaModFix/>
            </a:blip>
            <a:srcRect b="0" l="0" r="0" t="0"/>
            <a:stretch/>
          </p:blipFill>
          <p:spPr>
            <a:xfrm>
              <a:off x="7603266" y="4929578"/>
              <a:ext cx="115179" cy="115179"/>
            </a:xfrm>
            <a:prstGeom prst="rect">
              <a:avLst/>
            </a:prstGeom>
            <a:noFill/>
            <a:ln>
              <a:noFill/>
            </a:ln>
          </p:spPr>
        </p:pic>
        <p:sp>
          <p:nvSpPr>
            <p:cNvPr id="387" name="Google Shape;387;p15"/>
            <p:cNvSpPr/>
            <p:nvPr/>
          </p:nvSpPr>
          <p:spPr>
            <a:xfrm>
              <a:off x="2239561" y="6749635"/>
              <a:ext cx="165487"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88" name="Google Shape;388;p15"/>
            <p:cNvSpPr/>
            <p:nvPr/>
          </p:nvSpPr>
          <p:spPr>
            <a:xfrm>
              <a:off x="2498431"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639"/>
                <a:buFont typeface="Lato"/>
                <a:buNone/>
              </a:pPr>
              <a:r>
                <a:rPr b="0" i="0" lang="en-US" sz="1639" u="none" cap="none" strike="noStrike">
                  <a:solidFill>
                    <a:srgbClr val="242E73"/>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89" name="Google Shape;389;p15"/>
            <p:cNvSpPr/>
            <p:nvPr/>
          </p:nvSpPr>
          <p:spPr>
            <a:xfrm>
              <a:off x="3352630"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639"/>
                <a:buFont typeface="Lato"/>
                <a:buNone/>
              </a:pPr>
              <a:r>
                <a:rPr b="0" i="0" lang="en-US" sz="1639" u="none" cap="none" strike="noStrike">
                  <a:solidFill>
                    <a:srgbClr val="242E73"/>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90" name="Google Shape;390;p15"/>
            <p:cNvSpPr/>
            <p:nvPr/>
          </p:nvSpPr>
          <p:spPr>
            <a:xfrm>
              <a:off x="4206827"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639"/>
                <a:buFont typeface="Lato"/>
                <a:buNone/>
              </a:pPr>
              <a:r>
                <a:rPr b="0" i="0" lang="en-US" sz="1639" u="none" cap="none" strike="noStrike">
                  <a:solidFill>
                    <a:srgbClr val="242E73"/>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91" name="Google Shape;391;p15"/>
            <p:cNvSpPr/>
            <p:nvPr/>
          </p:nvSpPr>
          <p:spPr>
            <a:xfrm>
              <a:off x="5061026"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639"/>
                <a:buFont typeface="Lato"/>
                <a:buNone/>
              </a:pPr>
              <a:r>
                <a:rPr b="0" i="0" lang="en-US" sz="1639" u="none" cap="none" strike="noStrike">
                  <a:solidFill>
                    <a:srgbClr val="242E73"/>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92" name="Google Shape;392;p15"/>
            <p:cNvSpPr/>
            <p:nvPr/>
          </p:nvSpPr>
          <p:spPr>
            <a:xfrm>
              <a:off x="5915258"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639"/>
                <a:buFont typeface="Lato"/>
                <a:buNone/>
              </a:pPr>
              <a:r>
                <a:rPr b="0" i="0" lang="en-US" sz="1639" u="none" cap="none" strike="noStrike">
                  <a:solidFill>
                    <a:srgbClr val="242E73"/>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93" name="Google Shape;393;p15"/>
            <p:cNvSpPr/>
            <p:nvPr/>
          </p:nvSpPr>
          <p:spPr>
            <a:xfrm>
              <a:off x="6769457"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639"/>
                <a:buFont typeface="Lato"/>
                <a:buNone/>
              </a:pPr>
              <a:r>
                <a:rPr b="0" i="0" lang="en-US" sz="1639" u="none" cap="none" strike="noStrike">
                  <a:solidFill>
                    <a:srgbClr val="242E73"/>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94" name="Google Shape;394;p15"/>
            <p:cNvSpPr/>
            <p:nvPr/>
          </p:nvSpPr>
          <p:spPr>
            <a:xfrm>
              <a:off x="7623656"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639"/>
                <a:buFont typeface="Lato"/>
                <a:buNone/>
              </a:pPr>
              <a:r>
                <a:rPr b="0" i="0" lang="en-US" sz="1639" u="none" cap="none" strike="noStrike">
                  <a:solidFill>
                    <a:srgbClr val="242E73"/>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95" name="Google Shape;395;p15"/>
            <p:cNvSpPr/>
            <p:nvPr/>
          </p:nvSpPr>
          <p:spPr>
            <a:xfrm>
              <a:off x="8460170"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639"/>
                <a:buFont typeface="Lato"/>
                <a:buNone/>
              </a:pPr>
              <a:r>
                <a:rPr b="0" i="0" lang="en-US" sz="1639" u="none" cap="none" strike="noStrike">
                  <a:solidFill>
                    <a:srgbClr val="242E73"/>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96" name="Google Shape;396;p15"/>
            <p:cNvSpPr/>
            <p:nvPr/>
          </p:nvSpPr>
          <p:spPr>
            <a:xfrm>
              <a:off x="2138972" y="6361565"/>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97" name="Google Shape;397;p15"/>
            <p:cNvSpPr/>
            <p:nvPr/>
          </p:nvSpPr>
          <p:spPr>
            <a:xfrm>
              <a:off x="2138972" y="5973459"/>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98" name="Google Shape;398;p15"/>
            <p:cNvSpPr/>
            <p:nvPr/>
          </p:nvSpPr>
          <p:spPr>
            <a:xfrm>
              <a:off x="2138972" y="5585371"/>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99" name="Google Shape;399;p15"/>
            <p:cNvSpPr/>
            <p:nvPr/>
          </p:nvSpPr>
          <p:spPr>
            <a:xfrm>
              <a:off x="2138972" y="5197208"/>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400" name="Google Shape;400;p15"/>
            <p:cNvSpPr/>
            <p:nvPr/>
          </p:nvSpPr>
          <p:spPr>
            <a:xfrm>
              <a:off x="2138972" y="4809232"/>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401" name="Google Shape;401;p15"/>
            <p:cNvSpPr/>
            <p:nvPr/>
          </p:nvSpPr>
          <p:spPr>
            <a:xfrm>
              <a:off x="2138972" y="4421107"/>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402" name="Google Shape;402;p15"/>
            <p:cNvSpPr/>
            <p:nvPr/>
          </p:nvSpPr>
          <p:spPr>
            <a:xfrm>
              <a:off x="2138972" y="4033131"/>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403" name="Google Shape;403;p15"/>
            <p:cNvSpPr/>
            <p:nvPr/>
          </p:nvSpPr>
          <p:spPr>
            <a:xfrm>
              <a:off x="2138972" y="3645043"/>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404" name="Google Shape;404;p15"/>
            <p:cNvSpPr/>
            <p:nvPr/>
          </p:nvSpPr>
          <p:spPr>
            <a:xfrm>
              <a:off x="2138972" y="3256880"/>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405" name="Google Shape;405;p15"/>
            <p:cNvSpPr/>
            <p:nvPr/>
          </p:nvSpPr>
          <p:spPr>
            <a:xfrm>
              <a:off x="2038350" y="2868774"/>
              <a:ext cx="36551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1366"/>
                <a:buFont typeface="Lato"/>
                <a:buNone/>
              </a:pPr>
              <a:r>
                <a:rPr b="0" i="0" lang="en-US" sz="1366" u="none" cap="none" strike="noStrike">
                  <a:solidFill>
                    <a:srgbClr val="242E73"/>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406" name="Google Shape;406;p15"/>
          <p:cNvGrpSpPr/>
          <p:nvPr/>
        </p:nvGrpSpPr>
        <p:grpSpPr>
          <a:xfrm>
            <a:off x="10801350" y="3143250"/>
            <a:ext cx="4181476" cy="4181456"/>
            <a:chOff x="10801350" y="3143250"/>
            <a:chExt cx="4181476" cy="4181456"/>
          </a:xfrm>
        </p:grpSpPr>
        <p:pic>
          <p:nvPicPr>
            <p:cNvPr descr="preencoded.png" id="407" name="Google Shape;407;p15"/>
            <p:cNvPicPr preferRelativeResize="0"/>
            <p:nvPr/>
          </p:nvPicPr>
          <p:blipFill rotWithShape="1">
            <a:blip r:embed="rId16">
              <a:alphaModFix/>
            </a:blip>
            <a:srcRect b="0" l="0" r="0" t="0"/>
            <a:stretch/>
          </p:blipFill>
          <p:spPr>
            <a:xfrm>
              <a:off x="12892088" y="3143250"/>
              <a:ext cx="2090738" cy="3569103"/>
            </a:xfrm>
            <a:prstGeom prst="rect">
              <a:avLst/>
            </a:prstGeom>
            <a:noFill/>
            <a:ln>
              <a:noFill/>
            </a:ln>
          </p:spPr>
        </p:pic>
        <p:pic>
          <p:nvPicPr>
            <p:cNvPr descr="preencoded.png" id="408" name="Google Shape;408;p15"/>
            <p:cNvPicPr preferRelativeResize="0"/>
            <p:nvPr/>
          </p:nvPicPr>
          <p:blipFill rotWithShape="1">
            <a:blip r:embed="rId17">
              <a:alphaModFix/>
            </a:blip>
            <a:srcRect b="0" l="0" r="0" t="0"/>
            <a:stretch/>
          </p:blipFill>
          <p:spPr>
            <a:xfrm>
              <a:off x="11413713" y="6268845"/>
              <a:ext cx="2956750" cy="1055861"/>
            </a:xfrm>
            <a:prstGeom prst="rect">
              <a:avLst/>
            </a:prstGeom>
            <a:noFill/>
            <a:ln>
              <a:noFill/>
            </a:ln>
          </p:spPr>
        </p:pic>
        <p:pic>
          <p:nvPicPr>
            <p:cNvPr descr="preencoded.png" id="409" name="Google Shape;409;p15"/>
            <p:cNvPicPr preferRelativeResize="0"/>
            <p:nvPr/>
          </p:nvPicPr>
          <p:blipFill rotWithShape="1">
            <a:blip r:embed="rId18">
              <a:alphaModFix/>
            </a:blip>
            <a:srcRect b="0" l="0" r="0" t="0"/>
            <a:stretch/>
          </p:blipFill>
          <p:spPr>
            <a:xfrm>
              <a:off x="10801350" y="3143250"/>
              <a:ext cx="2090738" cy="3569103"/>
            </a:xfrm>
            <a:prstGeom prst="rect">
              <a:avLst/>
            </a:prstGeom>
            <a:noFill/>
            <a:ln>
              <a:noFill/>
            </a:ln>
          </p:spPr>
        </p:pic>
        <p:sp>
          <p:nvSpPr>
            <p:cNvPr id="410" name="Google Shape;410;p15"/>
            <p:cNvSpPr/>
            <p:nvPr/>
          </p:nvSpPr>
          <p:spPr>
            <a:xfrm>
              <a:off x="12220575" y="4757738"/>
              <a:ext cx="151257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34.574</a:t>
              </a:r>
              <a:endParaRPr b="0" i="0" sz="3600" u="none" cap="none" strike="noStrike">
                <a:solidFill>
                  <a:schemeClr val="dk1"/>
                </a:solidFill>
                <a:latin typeface="Calibri"/>
                <a:ea typeface="Calibri"/>
                <a:cs typeface="Calibri"/>
                <a:sym typeface="Calibri"/>
              </a:endParaRPr>
            </a:p>
          </p:txBody>
        </p:sp>
        <p:sp>
          <p:nvSpPr>
            <p:cNvPr id="411" name="Google Shape;411;p15"/>
            <p:cNvSpPr/>
            <p:nvPr/>
          </p:nvSpPr>
          <p:spPr>
            <a:xfrm>
              <a:off x="12520613" y="5253038"/>
              <a:ext cx="859155"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Total</a:t>
              </a:r>
              <a:endParaRPr b="0" i="0" sz="2400" u="none" cap="none" strike="noStrike">
                <a:solidFill>
                  <a:schemeClr val="dk1"/>
                </a:solidFill>
                <a:latin typeface="Calibri"/>
                <a:ea typeface="Calibri"/>
                <a:cs typeface="Calibri"/>
                <a:sym typeface="Calibri"/>
              </a:endParaRPr>
            </a:p>
          </p:txBody>
        </p:sp>
      </p:grpSp>
      <p:grpSp>
        <p:nvGrpSpPr>
          <p:cNvPr id="412" name="Google Shape;412;p15"/>
          <p:cNvGrpSpPr/>
          <p:nvPr/>
        </p:nvGrpSpPr>
        <p:grpSpPr>
          <a:xfrm>
            <a:off x="9898380" y="7886700"/>
            <a:ext cx="5996940" cy="1592580"/>
            <a:chOff x="9898380" y="7886700"/>
            <a:chExt cx="5996940" cy="1592580"/>
          </a:xfrm>
        </p:grpSpPr>
        <p:sp>
          <p:nvSpPr>
            <p:cNvPr id="413" name="Google Shape;413;p15"/>
            <p:cNvSpPr/>
            <p:nvPr/>
          </p:nvSpPr>
          <p:spPr>
            <a:xfrm>
              <a:off x="9898380" y="7886700"/>
              <a:ext cx="599694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Treasure Found</a:t>
              </a:r>
              <a:endParaRPr b="0" i="0" sz="3600" u="none" cap="none" strike="noStrike">
                <a:solidFill>
                  <a:schemeClr val="dk1"/>
                </a:solidFill>
                <a:latin typeface="Calibri"/>
                <a:ea typeface="Calibri"/>
                <a:cs typeface="Calibri"/>
                <a:sym typeface="Calibri"/>
              </a:endParaRPr>
            </a:p>
          </p:txBody>
        </p:sp>
        <p:sp>
          <p:nvSpPr>
            <p:cNvPr id="414" name="Google Shape;414;p15"/>
            <p:cNvSpPr/>
            <p:nvPr/>
          </p:nvSpPr>
          <p:spPr>
            <a:xfrm>
              <a:off x="9913620" y="8458200"/>
              <a:ext cx="5966460" cy="10210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415" name="Google Shape;415;p15"/>
          <p:cNvGrpSpPr/>
          <p:nvPr/>
        </p:nvGrpSpPr>
        <p:grpSpPr>
          <a:xfrm>
            <a:off x="2392675" y="7886700"/>
            <a:ext cx="5997000" cy="1554600"/>
            <a:chOff x="2392675" y="7886700"/>
            <a:chExt cx="5997000" cy="1554600"/>
          </a:xfrm>
        </p:grpSpPr>
        <p:sp>
          <p:nvSpPr>
            <p:cNvPr id="416" name="Google Shape;416;p15"/>
            <p:cNvSpPr/>
            <p:nvPr/>
          </p:nvSpPr>
          <p:spPr>
            <a:xfrm>
              <a:off x="2392675" y="7886700"/>
              <a:ext cx="5997000" cy="68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Progress</a:t>
              </a:r>
              <a:endParaRPr b="0" i="0" sz="3600" u="none" cap="none" strike="noStrike">
                <a:solidFill>
                  <a:schemeClr val="dk1"/>
                </a:solidFill>
                <a:latin typeface="Calibri"/>
                <a:ea typeface="Calibri"/>
                <a:cs typeface="Calibri"/>
                <a:sym typeface="Calibri"/>
              </a:endParaRPr>
            </a:p>
          </p:txBody>
        </p:sp>
        <p:sp>
          <p:nvSpPr>
            <p:cNvPr id="417" name="Google Shape;417;p15"/>
            <p:cNvSpPr/>
            <p:nvPr/>
          </p:nvSpPr>
          <p:spPr>
            <a:xfrm>
              <a:off x="2407920" y="8420100"/>
              <a:ext cx="59664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422" name="Shape 422"/>
        <p:cNvGrpSpPr/>
        <p:nvPr/>
      </p:nvGrpSpPr>
      <p:grpSpPr>
        <a:xfrm>
          <a:off x="0" y="0"/>
          <a:ext cx="0" cy="0"/>
          <a:chOff x="0" y="0"/>
          <a:chExt cx="0" cy="0"/>
        </a:xfrm>
      </p:grpSpPr>
      <p:grpSp>
        <p:nvGrpSpPr>
          <p:cNvPr id="423" name="Google Shape;423;p16"/>
          <p:cNvGrpSpPr/>
          <p:nvPr/>
        </p:nvGrpSpPr>
        <p:grpSpPr>
          <a:xfrm>
            <a:off x="-3095625" y="-257175"/>
            <a:ext cx="21383625" cy="10544175"/>
            <a:chOff x="-3095625" y="-257175"/>
            <a:chExt cx="21383625" cy="10544175"/>
          </a:xfrm>
        </p:grpSpPr>
        <p:sp>
          <p:nvSpPr>
            <p:cNvPr id="424" name="Google Shape;424;p16"/>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5" name="Google Shape;425;p16"/>
            <p:cNvPicPr preferRelativeResize="0"/>
            <p:nvPr/>
          </p:nvPicPr>
          <p:blipFill rotWithShape="1">
            <a:blip r:embed="rId3">
              <a:alphaModFix/>
            </a:blip>
            <a:srcRect b="0" l="0" r="0" t="0"/>
            <a:stretch/>
          </p:blipFill>
          <p:spPr>
            <a:xfrm>
              <a:off x="-3095625" y="-257175"/>
              <a:ext cx="13649325" cy="8353425"/>
            </a:xfrm>
            <a:prstGeom prst="rect">
              <a:avLst/>
            </a:prstGeom>
            <a:noFill/>
            <a:ln>
              <a:noFill/>
            </a:ln>
          </p:spPr>
        </p:pic>
        <p:grpSp>
          <p:nvGrpSpPr>
            <p:cNvPr id="426" name="Google Shape;426;p16"/>
            <p:cNvGrpSpPr/>
            <p:nvPr/>
          </p:nvGrpSpPr>
          <p:grpSpPr>
            <a:xfrm>
              <a:off x="14316075" y="6734175"/>
              <a:ext cx="3116752" cy="3171812"/>
              <a:chOff x="14316075" y="6734175"/>
              <a:chExt cx="3116752" cy="3171812"/>
            </a:xfrm>
          </p:grpSpPr>
          <p:pic>
            <p:nvPicPr>
              <p:cNvPr descr="preencoded.png" id="427" name="Google Shape;427;p16"/>
              <p:cNvPicPr preferRelativeResize="0"/>
              <p:nvPr/>
            </p:nvPicPr>
            <p:blipFill rotWithShape="1">
              <a:blip r:embed="rId4">
                <a:alphaModFix/>
              </a:blip>
              <a:srcRect b="0" l="0" r="0" t="0"/>
              <a:stretch/>
            </p:blipFill>
            <p:spPr>
              <a:xfrm>
                <a:off x="14316075" y="6734175"/>
                <a:ext cx="1180709" cy="2087173"/>
              </a:xfrm>
              <a:prstGeom prst="rect">
                <a:avLst/>
              </a:prstGeom>
              <a:noFill/>
              <a:ln>
                <a:noFill/>
              </a:ln>
            </p:spPr>
          </p:pic>
          <p:pic>
            <p:nvPicPr>
              <p:cNvPr descr="preencoded.png" id="428" name="Google Shape;428;p16"/>
              <p:cNvPicPr preferRelativeResize="0"/>
              <p:nvPr/>
            </p:nvPicPr>
            <p:blipFill rotWithShape="1">
              <a:blip r:embed="rId5">
                <a:alphaModFix/>
              </a:blip>
              <a:srcRect b="0" l="0" r="0" t="0"/>
              <a:stretch/>
            </p:blipFill>
            <p:spPr>
              <a:xfrm>
                <a:off x="15953835" y="7628204"/>
                <a:ext cx="1478992" cy="2277783"/>
              </a:xfrm>
              <a:prstGeom prst="rect">
                <a:avLst/>
              </a:prstGeom>
              <a:noFill/>
              <a:ln>
                <a:noFill/>
              </a:ln>
            </p:spPr>
          </p:pic>
        </p:grpSp>
        <p:pic>
          <p:nvPicPr>
            <p:cNvPr descr="preencoded.png" id="429" name="Google Shape;429;p16"/>
            <p:cNvPicPr preferRelativeResize="0"/>
            <p:nvPr/>
          </p:nvPicPr>
          <p:blipFill rotWithShape="1">
            <a:blip r:embed="rId6">
              <a:alphaModFix/>
            </a:blip>
            <a:srcRect b="0" l="0" r="0" t="0"/>
            <a:stretch/>
          </p:blipFill>
          <p:spPr>
            <a:xfrm rot="-900000">
              <a:off x="4695978" y="2141823"/>
              <a:ext cx="2943225" cy="7896225"/>
            </a:xfrm>
            <a:prstGeom prst="rect">
              <a:avLst/>
            </a:prstGeom>
            <a:noFill/>
            <a:ln>
              <a:noFill/>
            </a:ln>
          </p:spPr>
        </p:pic>
      </p:grpSp>
      <p:grpSp>
        <p:nvGrpSpPr>
          <p:cNvPr id="430" name="Google Shape;430;p16"/>
          <p:cNvGrpSpPr/>
          <p:nvPr/>
        </p:nvGrpSpPr>
        <p:grpSpPr>
          <a:xfrm>
            <a:off x="17640300" y="7994854"/>
            <a:ext cx="596695" cy="2063546"/>
            <a:chOff x="17640300" y="7994855"/>
            <a:chExt cx="596695" cy="2063546"/>
          </a:xfrm>
        </p:grpSpPr>
        <p:pic>
          <p:nvPicPr>
            <p:cNvPr descr="preencoded.png" id="431" name="Google Shape;431;p16"/>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432" name="Google Shape;432;p1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33" name="Google Shape;433;p16"/>
          <p:cNvGrpSpPr/>
          <p:nvPr/>
        </p:nvGrpSpPr>
        <p:grpSpPr>
          <a:xfrm>
            <a:off x="10086975" y="4314825"/>
            <a:ext cx="6644640" cy="1668780"/>
            <a:chOff x="10086975" y="4314825"/>
            <a:chExt cx="6644640" cy="1668780"/>
          </a:xfrm>
        </p:grpSpPr>
        <p:sp>
          <p:nvSpPr>
            <p:cNvPr id="434" name="Google Shape;434;p16"/>
            <p:cNvSpPr/>
            <p:nvPr/>
          </p:nvSpPr>
          <p:spPr>
            <a:xfrm>
              <a:off x="10086975" y="4314825"/>
              <a:ext cx="66446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A web application</a:t>
              </a:r>
              <a:endParaRPr b="0" i="0" sz="3600" u="none" cap="none" strike="noStrike">
                <a:solidFill>
                  <a:schemeClr val="dk1"/>
                </a:solidFill>
                <a:latin typeface="Calibri"/>
                <a:ea typeface="Calibri"/>
                <a:cs typeface="Calibri"/>
                <a:sym typeface="Calibri"/>
              </a:endParaRPr>
            </a:p>
          </p:txBody>
        </p:sp>
        <p:sp>
          <p:nvSpPr>
            <p:cNvPr id="435" name="Google Shape;435;p16"/>
            <p:cNvSpPr/>
            <p:nvPr/>
          </p:nvSpPr>
          <p:spPr>
            <a:xfrm>
              <a:off x="10086975" y="4962525"/>
              <a:ext cx="661416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36" name="Google Shape;436;p16"/>
          <p:cNvPicPr preferRelativeResize="0"/>
          <p:nvPr/>
        </p:nvPicPr>
        <p:blipFill rotWithShape="1">
          <a:blip r:embed="rId8">
            <a:alphaModFix/>
          </a:blip>
          <a:srcRect b="0" l="0" r="0" t="0"/>
          <a:stretch/>
        </p:blipFill>
        <p:spPr>
          <a:xfrm>
            <a:off x="190500" y="2438400"/>
            <a:ext cx="10325100" cy="6124575"/>
          </a:xfrm>
          <a:prstGeom prst="rect">
            <a:avLst/>
          </a:prstGeom>
          <a:noFill/>
          <a:ln>
            <a:noFill/>
          </a:ln>
        </p:spPr>
      </p:pic>
      <p:pic>
        <p:nvPicPr>
          <p:cNvPr descr="preencoded.png" id="437" name="Google Shape;437;p16"/>
          <p:cNvPicPr preferRelativeResize="0"/>
          <p:nvPr/>
        </p:nvPicPr>
        <p:blipFill rotWithShape="1">
          <a:blip r:embed="rId9">
            <a:alphaModFix/>
          </a:blip>
          <a:srcRect b="0" l="0" r="0" t="0"/>
          <a:stretch/>
        </p:blipFill>
        <p:spPr>
          <a:xfrm>
            <a:off x="1638300" y="2695575"/>
            <a:ext cx="7419975" cy="4867275"/>
          </a:xfrm>
          <a:prstGeom prst="rect">
            <a:avLst/>
          </a:prstGeom>
          <a:noFill/>
          <a:ln>
            <a:noFill/>
          </a:ln>
        </p:spPr>
      </p:pic>
      <p:sp>
        <p:nvSpPr>
          <p:cNvPr id="438" name="Google Shape;438;p16"/>
          <p:cNvSpPr/>
          <p:nvPr/>
        </p:nvSpPr>
        <p:spPr>
          <a:xfrm>
            <a:off x="5181600" y="533400"/>
            <a:ext cx="7915200" cy="1924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443" name="Shape 443"/>
        <p:cNvGrpSpPr/>
        <p:nvPr/>
      </p:nvGrpSpPr>
      <p:grpSpPr>
        <a:xfrm>
          <a:off x="0" y="0"/>
          <a:ext cx="0" cy="0"/>
          <a:chOff x="0" y="0"/>
          <a:chExt cx="0" cy="0"/>
        </a:xfrm>
      </p:grpSpPr>
      <p:grpSp>
        <p:nvGrpSpPr>
          <p:cNvPr id="444" name="Google Shape;444;p17"/>
          <p:cNvGrpSpPr/>
          <p:nvPr/>
        </p:nvGrpSpPr>
        <p:grpSpPr>
          <a:xfrm>
            <a:off x="0" y="-1333500"/>
            <a:ext cx="22127283" cy="12365702"/>
            <a:chOff x="0" y="-1333500"/>
            <a:chExt cx="22127283" cy="12365702"/>
          </a:xfrm>
        </p:grpSpPr>
        <p:sp>
          <p:nvSpPr>
            <p:cNvPr id="445" name="Google Shape;445;p17"/>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6" name="Google Shape;446;p17"/>
            <p:cNvPicPr preferRelativeResize="0"/>
            <p:nvPr/>
          </p:nvPicPr>
          <p:blipFill rotWithShape="1">
            <a:blip r:embed="rId3">
              <a:alphaModFix/>
            </a:blip>
            <a:srcRect b="0" l="0" r="0" t="0"/>
            <a:stretch/>
          </p:blipFill>
          <p:spPr>
            <a:xfrm rot="-2700000">
              <a:off x="12630504" y="2133953"/>
              <a:ext cx="8877300" cy="5429250"/>
            </a:xfrm>
            <a:prstGeom prst="rect">
              <a:avLst/>
            </a:prstGeom>
            <a:noFill/>
            <a:ln>
              <a:noFill/>
            </a:ln>
          </p:spPr>
        </p:pic>
        <p:grpSp>
          <p:nvGrpSpPr>
            <p:cNvPr id="447" name="Google Shape;447;p17"/>
            <p:cNvGrpSpPr/>
            <p:nvPr/>
          </p:nvGrpSpPr>
          <p:grpSpPr>
            <a:xfrm>
              <a:off x="676275" y="-209550"/>
              <a:ext cx="3116900" cy="3171812"/>
              <a:chOff x="676275" y="-209550"/>
              <a:chExt cx="3116900" cy="3171812"/>
            </a:xfrm>
          </p:grpSpPr>
          <p:pic>
            <p:nvPicPr>
              <p:cNvPr descr="preencoded.png" id="448" name="Google Shape;448;p17"/>
              <p:cNvPicPr preferRelativeResize="0"/>
              <p:nvPr/>
            </p:nvPicPr>
            <p:blipFill rotWithShape="1">
              <a:blip r:embed="rId4">
                <a:alphaModFix/>
              </a:blip>
              <a:srcRect b="0" l="0" r="0" t="0"/>
              <a:stretch/>
            </p:blipFill>
            <p:spPr>
              <a:xfrm>
                <a:off x="2612466" y="-209550"/>
                <a:ext cx="1180709" cy="2087173"/>
              </a:xfrm>
              <a:prstGeom prst="rect">
                <a:avLst/>
              </a:prstGeom>
              <a:noFill/>
              <a:ln>
                <a:noFill/>
              </a:ln>
            </p:spPr>
          </p:pic>
          <p:pic>
            <p:nvPicPr>
              <p:cNvPr descr="preencoded.png" id="449" name="Google Shape;449;p17"/>
              <p:cNvPicPr preferRelativeResize="0"/>
              <p:nvPr/>
            </p:nvPicPr>
            <p:blipFill rotWithShape="1">
              <a:blip r:embed="rId5">
                <a:alphaModFix/>
              </a:blip>
              <a:srcRect b="0" l="0" r="0" t="0"/>
              <a:stretch/>
            </p:blipFill>
            <p:spPr>
              <a:xfrm>
                <a:off x="676275" y="684479"/>
                <a:ext cx="1478992" cy="2277783"/>
              </a:xfrm>
              <a:prstGeom prst="rect">
                <a:avLst/>
              </a:prstGeom>
              <a:noFill/>
              <a:ln>
                <a:noFill/>
              </a:ln>
            </p:spPr>
          </p:pic>
        </p:grpSp>
        <p:pic>
          <p:nvPicPr>
            <p:cNvPr descr="preencoded.png" id="450" name="Google Shape;450;p17"/>
            <p:cNvPicPr preferRelativeResize="0"/>
            <p:nvPr/>
          </p:nvPicPr>
          <p:blipFill rotWithShape="1">
            <a:blip r:embed="rId6">
              <a:alphaModFix/>
            </a:blip>
            <a:srcRect b="0" l="0" r="0" t="0"/>
            <a:stretch/>
          </p:blipFill>
          <p:spPr>
            <a:xfrm rot="900000">
              <a:off x="2851562" y="-970364"/>
              <a:ext cx="4338461" cy="11639430"/>
            </a:xfrm>
            <a:prstGeom prst="rect">
              <a:avLst/>
            </a:prstGeom>
            <a:noFill/>
            <a:ln>
              <a:noFill/>
            </a:ln>
          </p:spPr>
        </p:pic>
      </p:grpSp>
      <p:grpSp>
        <p:nvGrpSpPr>
          <p:cNvPr id="451" name="Google Shape;451;p17"/>
          <p:cNvGrpSpPr/>
          <p:nvPr/>
        </p:nvGrpSpPr>
        <p:grpSpPr>
          <a:xfrm>
            <a:off x="17640300" y="7994854"/>
            <a:ext cx="596695" cy="2063546"/>
            <a:chOff x="17640300" y="7994855"/>
            <a:chExt cx="596695" cy="2063546"/>
          </a:xfrm>
        </p:grpSpPr>
        <p:pic>
          <p:nvPicPr>
            <p:cNvPr descr="preencoded.png" id="452" name="Google Shape;452;p17"/>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453" name="Google Shape;453;p1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54" name="Google Shape;454;p17"/>
          <p:cNvGrpSpPr/>
          <p:nvPr/>
        </p:nvGrpSpPr>
        <p:grpSpPr>
          <a:xfrm>
            <a:off x="2209800" y="3114675"/>
            <a:ext cx="6644640" cy="2125980"/>
            <a:chOff x="2209800" y="3114675"/>
            <a:chExt cx="6644640" cy="2125980"/>
          </a:xfrm>
        </p:grpSpPr>
        <p:sp>
          <p:nvSpPr>
            <p:cNvPr id="455" name="Google Shape;455;p17"/>
            <p:cNvSpPr/>
            <p:nvPr/>
          </p:nvSpPr>
          <p:spPr>
            <a:xfrm>
              <a:off x="2209800" y="3114675"/>
              <a:ext cx="66446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An mobile app</a:t>
              </a:r>
              <a:endParaRPr b="0" i="0" sz="3600" u="none" cap="none" strike="noStrike">
                <a:solidFill>
                  <a:schemeClr val="dk1"/>
                </a:solidFill>
                <a:latin typeface="Calibri"/>
                <a:ea typeface="Calibri"/>
                <a:cs typeface="Calibri"/>
                <a:sym typeface="Calibri"/>
              </a:endParaRPr>
            </a:p>
          </p:txBody>
        </p:sp>
        <p:sp>
          <p:nvSpPr>
            <p:cNvPr id="456" name="Google Shape;456;p17"/>
            <p:cNvSpPr/>
            <p:nvPr/>
          </p:nvSpPr>
          <p:spPr>
            <a:xfrm>
              <a:off x="2209800" y="3762375"/>
              <a:ext cx="6614160" cy="14782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57" name="Google Shape;457;p17"/>
          <p:cNvSpPr/>
          <p:nvPr/>
        </p:nvSpPr>
        <p:spPr>
          <a:xfrm>
            <a:off x="2209800" y="5743575"/>
            <a:ext cx="6776085" cy="30022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458" name="Google Shape;458;p17"/>
          <p:cNvSpPr/>
          <p:nvPr/>
        </p:nvSpPr>
        <p:spPr>
          <a:xfrm>
            <a:off x="2171700" y="1009650"/>
            <a:ext cx="9572700" cy="1924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59" name="Google Shape;459;p17"/>
          <p:cNvPicPr preferRelativeResize="0"/>
          <p:nvPr/>
        </p:nvPicPr>
        <p:blipFill rotWithShape="1">
          <a:blip r:embed="rId8">
            <a:alphaModFix/>
          </a:blip>
          <a:srcRect b="0" l="0" r="0" t="0"/>
          <a:stretch/>
        </p:blipFill>
        <p:spPr>
          <a:xfrm>
            <a:off x="11591925" y="771525"/>
            <a:ext cx="4105275" cy="8886825"/>
          </a:xfrm>
          <a:prstGeom prst="rect">
            <a:avLst/>
          </a:prstGeom>
          <a:noFill/>
          <a:ln>
            <a:noFill/>
          </a:ln>
        </p:spPr>
      </p:pic>
      <p:pic>
        <p:nvPicPr>
          <p:cNvPr descr="preencoded.png" id="460" name="Google Shape;460;p17"/>
          <p:cNvPicPr preferRelativeResize="0"/>
          <p:nvPr/>
        </p:nvPicPr>
        <p:blipFill rotWithShape="1">
          <a:blip r:embed="rId9">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465" name="Shape 465"/>
        <p:cNvGrpSpPr/>
        <p:nvPr/>
      </p:nvGrpSpPr>
      <p:grpSpPr>
        <a:xfrm>
          <a:off x="0" y="0"/>
          <a:ext cx="0" cy="0"/>
          <a:chOff x="0" y="0"/>
          <a:chExt cx="0" cy="0"/>
        </a:xfrm>
      </p:grpSpPr>
      <p:grpSp>
        <p:nvGrpSpPr>
          <p:cNvPr id="466" name="Google Shape;466;p18"/>
          <p:cNvGrpSpPr/>
          <p:nvPr/>
        </p:nvGrpSpPr>
        <p:grpSpPr>
          <a:xfrm>
            <a:off x="-771525" y="-2"/>
            <a:ext cx="20421600" cy="14458952"/>
            <a:chOff x="-771525" y="-2"/>
            <a:chExt cx="20421600" cy="14458952"/>
          </a:xfrm>
        </p:grpSpPr>
        <p:sp>
          <p:nvSpPr>
            <p:cNvPr id="467" name="Google Shape;467;p18"/>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8" name="Google Shape;468;p18"/>
            <p:cNvPicPr preferRelativeResize="0"/>
            <p:nvPr/>
          </p:nvPicPr>
          <p:blipFill rotWithShape="1">
            <a:blip r:embed="rId3">
              <a:alphaModFix/>
            </a:blip>
            <a:srcRect b="0" l="0" r="0" t="0"/>
            <a:stretch/>
          </p:blipFill>
          <p:spPr>
            <a:xfrm>
              <a:off x="6000750" y="6105525"/>
              <a:ext cx="13649325" cy="8353425"/>
            </a:xfrm>
            <a:prstGeom prst="rect">
              <a:avLst/>
            </a:prstGeom>
            <a:noFill/>
            <a:ln>
              <a:noFill/>
            </a:ln>
          </p:spPr>
        </p:pic>
        <p:grpSp>
          <p:nvGrpSpPr>
            <p:cNvPr id="469" name="Google Shape;469;p18"/>
            <p:cNvGrpSpPr/>
            <p:nvPr/>
          </p:nvGrpSpPr>
          <p:grpSpPr>
            <a:xfrm>
              <a:off x="14792325" y="2447925"/>
              <a:ext cx="3116752" cy="3171812"/>
              <a:chOff x="14792325" y="2447925"/>
              <a:chExt cx="3116752" cy="3171812"/>
            </a:xfrm>
          </p:grpSpPr>
          <p:pic>
            <p:nvPicPr>
              <p:cNvPr descr="preencoded.png" id="470" name="Google Shape;470;p18"/>
              <p:cNvPicPr preferRelativeResize="0"/>
              <p:nvPr/>
            </p:nvPicPr>
            <p:blipFill rotWithShape="1">
              <a:blip r:embed="rId4">
                <a:alphaModFix/>
              </a:blip>
              <a:srcRect b="0" l="0" r="0" t="0"/>
              <a:stretch/>
            </p:blipFill>
            <p:spPr>
              <a:xfrm>
                <a:off x="14792325" y="2447925"/>
                <a:ext cx="1180709" cy="2087173"/>
              </a:xfrm>
              <a:prstGeom prst="rect">
                <a:avLst/>
              </a:prstGeom>
              <a:noFill/>
              <a:ln>
                <a:noFill/>
              </a:ln>
            </p:spPr>
          </p:pic>
          <p:pic>
            <p:nvPicPr>
              <p:cNvPr descr="preencoded.png" id="471" name="Google Shape;471;p18"/>
              <p:cNvPicPr preferRelativeResize="0"/>
              <p:nvPr/>
            </p:nvPicPr>
            <p:blipFill rotWithShape="1">
              <a:blip r:embed="rId5">
                <a:alphaModFix/>
              </a:blip>
              <a:srcRect b="0" l="0" r="0" t="0"/>
              <a:stretch/>
            </p:blipFill>
            <p:spPr>
              <a:xfrm>
                <a:off x="16430085" y="3341954"/>
                <a:ext cx="1478992" cy="2277783"/>
              </a:xfrm>
              <a:prstGeom prst="rect">
                <a:avLst/>
              </a:prstGeom>
              <a:noFill/>
              <a:ln>
                <a:noFill/>
              </a:ln>
            </p:spPr>
          </p:pic>
        </p:grpSp>
        <p:pic>
          <p:nvPicPr>
            <p:cNvPr descr="preencoded.png" id="472" name="Google Shape;472;p18"/>
            <p:cNvPicPr preferRelativeResize="0"/>
            <p:nvPr/>
          </p:nvPicPr>
          <p:blipFill rotWithShape="1">
            <a:blip r:embed="rId6">
              <a:alphaModFix/>
            </a:blip>
            <a:srcRect b="0" l="0" r="0" t="0"/>
            <a:stretch/>
          </p:blipFill>
          <p:spPr>
            <a:xfrm rot="-736472">
              <a:off x="235116" y="278117"/>
              <a:ext cx="3677208" cy="9865389"/>
            </a:xfrm>
            <a:prstGeom prst="rect">
              <a:avLst/>
            </a:prstGeom>
            <a:noFill/>
            <a:ln>
              <a:noFill/>
            </a:ln>
          </p:spPr>
        </p:pic>
      </p:grpSp>
      <p:grpSp>
        <p:nvGrpSpPr>
          <p:cNvPr id="473" name="Google Shape;473;p18"/>
          <p:cNvGrpSpPr/>
          <p:nvPr/>
        </p:nvGrpSpPr>
        <p:grpSpPr>
          <a:xfrm>
            <a:off x="17640300" y="7994854"/>
            <a:ext cx="596695" cy="2063546"/>
            <a:chOff x="17640300" y="7994855"/>
            <a:chExt cx="596695" cy="2063546"/>
          </a:xfrm>
        </p:grpSpPr>
        <p:pic>
          <p:nvPicPr>
            <p:cNvPr descr="preencoded.png" id="474" name="Google Shape;474;p18"/>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475" name="Google Shape;475;p1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76" name="Google Shape;476;p18"/>
          <p:cNvGrpSpPr/>
          <p:nvPr/>
        </p:nvGrpSpPr>
        <p:grpSpPr>
          <a:xfrm>
            <a:off x="657225" y="6229350"/>
            <a:ext cx="4377690" cy="2621280"/>
            <a:chOff x="657225" y="6229350"/>
            <a:chExt cx="4377690" cy="2621280"/>
          </a:xfrm>
        </p:grpSpPr>
        <p:sp>
          <p:nvSpPr>
            <p:cNvPr id="477" name="Google Shape;477;p18"/>
            <p:cNvSpPr/>
            <p:nvPr/>
          </p:nvSpPr>
          <p:spPr>
            <a:xfrm>
              <a:off x="657225" y="6229350"/>
              <a:ext cx="4377690" cy="1150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A web application</a:t>
              </a:r>
              <a:endParaRPr b="0" i="0" sz="3600" u="none" cap="none" strike="noStrike">
                <a:solidFill>
                  <a:schemeClr val="dk1"/>
                </a:solidFill>
                <a:latin typeface="Calibri"/>
                <a:ea typeface="Calibri"/>
                <a:cs typeface="Calibri"/>
                <a:sym typeface="Calibri"/>
              </a:endParaRPr>
            </a:p>
          </p:txBody>
        </p:sp>
        <p:sp>
          <p:nvSpPr>
            <p:cNvPr id="478" name="Google Shape;478;p18"/>
            <p:cNvSpPr/>
            <p:nvPr/>
          </p:nvSpPr>
          <p:spPr>
            <a:xfrm>
              <a:off x="657225" y="7372350"/>
              <a:ext cx="4347210" cy="14782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79" name="Google Shape;479;p18"/>
          <p:cNvSpPr/>
          <p:nvPr/>
        </p:nvSpPr>
        <p:spPr>
          <a:xfrm>
            <a:off x="619125" y="923925"/>
            <a:ext cx="5153025" cy="441007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80" name="Google Shape;480;p18"/>
          <p:cNvSpPr/>
          <p:nvPr/>
        </p:nvSpPr>
        <p:spPr>
          <a:xfrm>
            <a:off x="12573000" y="3314700"/>
            <a:ext cx="5204460" cy="42214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81" name="Google Shape;481;p18"/>
          <p:cNvGrpSpPr/>
          <p:nvPr/>
        </p:nvGrpSpPr>
        <p:grpSpPr>
          <a:xfrm>
            <a:off x="5924550" y="561975"/>
            <a:ext cx="6429375" cy="9248775"/>
            <a:chOff x="5924550" y="561975"/>
            <a:chExt cx="6429375" cy="9248775"/>
          </a:xfrm>
        </p:grpSpPr>
        <p:pic>
          <p:nvPicPr>
            <p:cNvPr descr="preencoded.png" id="482" name="Google Shape;482;p18"/>
            <p:cNvPicPr preferRelativeResize="0"/>
            <p:nvPr/>
          </p:nvPicPr>
          <p:blipFill rotWithShape="1">
            <a:blip r:embed="rId8">
              <a:alphaModFix/>
            </a:blip>
            <a:srcRect b="0" l="0" r="0" t="0"/>
            <a:stretch/>
          </p:blipFill>
          <p:spPr>
            <a:xfrm>
              <a:off x="5924550" y="561975"/>
              <a:ext cx="6429375" cy="9248775"/>
            </a:xfrm>
            <a:prstGeom prst="rect">
              <a:avLst/>
            </a:prstGeom>
            <a:noFill/>
            <a:ln>
              <a:noFill/>
            </a:ln>
          </p:spPr>
        </p:pic>
        <p:pic>
          <p:nvPicPr>
            <p:cNvPr descr="preencoded.png" id="483" name="Google Shape;483;p18"/>
            <p:cNvPicPr preferRelativeResize="0"/>
            <p:nvPr/>
          </p:nvPicPr>
          <p:blipFill rotWithShape="1">
            <a:blip r:embed="rId9">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488" name="Shape 488"/>
        <p:cNvGrpSpPr/>
        <p:nvPr/>
      </p:nvGrpSpPr>
      <p:grpSpPr>
        <a:xfrm>
          <a:off x="0" y="0"/>
          <a:ext cx="0" cy="0"/>
          <a:chOff x="0" y="0"/>
          <a:chExt cx="0" cy="0"/>
        </a:xfrm>
      </p:grpSpPr>
      <p:pic>
        <p:nvPicPr>
          <p:cNvPr descr="preencoded.png" id="489" name="Google Shape;489;p19"/>
          <p:cNvPicPr preferRelativeResize="0"/>
          <p:nvPr/>
        </p:nvPicPr>
        <p:blipFill rotWithShape="1">
          <a:blip r:embed="rId3">
            <a:alphaModFix/>
          </a:blip>
          <a:srcRect b="0" l="0" r="0" t="0"/>
          <a:stretch/>
        </p:blipFill>
        <p:spPr>
          <a:xfrm>
            <a:off x="0" y="0"/>
            <a:ext cx="18116550" cy="12068175"/>
          </a:xfrm>
          <a:prstGeom prst="rect">
            <a:avLst/>
          </a:prstGeom>
          <a:noFill/>
          <a:ln>
            <a:noFill/>
          </a:ln>
        </p:spPr>
      </p:pic>
      <p:grpSp>
        <p:nvGrpSpPr>
          <p:cNvPr id="490" name="Google Shape;490;p19"/>
          <p:cNvGrpSpPr/>
          <p:nvPr/>
        </p:nvGrpSpPr>
        <p:grpSpPr>
          <a:xfrm>
            <a:off x="17640300" y="7994854"/>
            <a:ext cx="596695" cy="2063546"/>
            <a:chOff x="17640300" y="7994855"/>
            <a:chExt cx="596695" cy="2063546"/>
          </a:xfrm>
        </p:grpSpPr>
        <p:pic>
          <p:nvPicPr>
            <p:cNvPr descr="preencoded.png" id="491" name="Google Shape;491;p1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92" name="Google Shape;492;p1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93" name="Google Shape;493;p19"/>
          <p:cNvSpPr/>
          <p:nvPr/>
        </p:nvSpPr>
        <p:spPr>
          <a:xfrm>
            <a:off x="11868150" y="523875"/>
            <a:ext cx="5495925" cy="192405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498" name="Shape 498"/>
        <p:cNvGrpSpPr/>
        <p:nvPr/>
      </p:nvGrpSpPr>
      <p:grpSpPr>
        <a:xfrm>
          <a:off x="0" y="0"/>
          <a:ext cx="0" cy="0"/>
          <a:chOff x="0" y="0"/>
          <a:chExt cx="0" cy="0"/>
        </a:xfrm>
      </p:grpSpPr>
      <p:grpSp>
        <p:nvGrpSpPr>
          <p:cNvPr id="499" name="Google Shape;499;p20"/>
          <p:cNvGrpSpPr/>
          <p:nvPr/>
        </p:nvGrpSpPr>
        <p:grpSpPr>
          <a:xfrm>
            <a:off x="-771525" y="-2"/>
            <a:ext cx="20421600" cy="14458952"/>
            <a:chOff x="-771525" y="-2"/>
            <a:chExt cx="20421600" cy="14458952"/>
          </a:xfrm>
        </p:grpSpPr>
        <p:sp>
          <p:nvSpPr>
            <p:cNvPr id="500" name="Google Shape;500;p20"/>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1" name="Google Shape;501;p20"/>
            <p:cNvPicPr preferRelativeResize="0"/>
            <p:nvPr/>
          </p:nvPicPr>
          <p:blipFill rotWithShape="1">
            <a:blip r:embed="rId3">
              <a:alphaModFix/>
            </a:blip>
            <a:srcRect b="0" l="0" r="0" t="0"/>
            <a:stretch/>
          </p:blipFill>
          <p:spPr>
            <a:xfrm>
              <a:off x="6000750" y="6105525"/>
              <a:ext cx="13649325" cy="8353425"/>
            </a:xfrm>
            <a:prstGeom prst="rect">
              <a:avLst/>
            </a:prstGeom>
            <a:noFill/>
            <a:ln>
              <a:noFill/>
            </a:ln>
          </p:spPr>
        </p:pic>
        <p:grpSp>
          <p:nvGrpSpPr>
            <p:cNvPr id="502" name="Google Shape;502;p20"/>
            <p:cNvGrpSpPr/>
            <p:nvPr/>
          </p:nvGrpSpPr>
          <p:grpSpPr>
            <a:xfrm>
              <a:off x="14792325" y="2447925"/>
              <a:ext cx="3116752" cy="3171812"/>
              <a:chOff x="14792325" y="2447925"/>
              <a:chExt cx="3116752" cy="3171812"/>
            </a:xfrm>
          </p:grpSpPr>
          <p:pic>
            <p:nvPicPr>
              <p:cNvPr descr="preencoded.png" id="503" name="Google Shape;503;p20"/>
              <p:cNvPicPr preferRelativeResize="0"/>
              <p:nvPr/>
            </p:nvPicPr>
            <p:blipFill rotWithShape="1">
              <a:blip r:embed="rId4">
                <a:alphaModFix/>
              </a:blip>
              <a:srcRect b="0" l="0" r="0" t="0"/>
              <a:stretch/>
            </p:blipFill>
            <p:spPr>
              <a:xfrm>
                <a:off x="14792325" y="2447925"/>
                <a:ext cx="1180709" cy="2087173"/>
              </a:xfrm>
              <a:prstGeom prst="rect">
                <a:avLst/>
              </a:prstGeom>
              <a:noFill/>
              <a:ln>
                <a:noFill/>
              </a:ln>
            </p:spPr>
          </p:pic>
          <p:pic>
            <p:nvPicPr>
              <p:cNvPr descr="preencoded.png" id="504" name="Google Shape;504;p20"/>
              <p:cNvPicPr preferRelativeResize="0"/>
              <p:nvPr/>
            </p:nvPicPr>
            <p:blipFill rotWithShape="1">
              <a:blip r:embed="rId5">
                <a:alphaModFix/>
              </a:blip>
              <a:srcRect b="0" l="0" r="0" t="0"/>
              <a:stretch/>
            </p:blipFill>
            <p:spPr>
              <a:xfrm>
                <a:off x="16430085" y="3341954"/>
                <a:ext cx="1478992" cy="2277783"/>
              </a:xfrm>
              <a:prstGeom prst="rect">
                <a:avLst/>
              </a:prstGeom>
              <a:noFill/>
              <a:ln>
                <a:noFill/>
              </a:ln>
            </p:spPr>
          </p:pic>
        </p:grpSp>
        <p:pic>
          <p:nvPicPr>
            <p:cNvPr descr="preencoded.png" id="505" name="Google Shape;505;p20"/>
            <p:cNvPicPr preferRelativeResize="0"/>
            <p:nvPr/>
          </p:nvPicPr>
          <p:blipFill rotWithShape="1">
            <a:blip r:embed="rId6">
              <a:alphaModFix/>
            </a:blip>
            <a:srcRect b="0" l="0" r="0" t="0"/>
            <a:stretch/>
          </p:blipFill>
          <p:spPr>
            <a:xfrm rot="-736472">
              <a:off x="235116" y="278117"/>
              <a:ext cx="3677208" cy="9865389"/>
            </a:xfrm>
            <a:prstGeom prst="rect">
              <a:avLst/>
            </a:prstGeom>
            <a:noFill/>
            <a:ln>
              <a:noFill/>
            </a:ln>
          </p:spPr>
        </p:pic>
      </p:grpSp>
      <p:grpSp>
        <p:nvGrpSpPr>
          <p:cNvPr id="506" name="Google Shape;506;p20"/>
          <p:cNvGrpSpPr/>
          <p:nvPr/>
        </p:nvGrpSpPr>
        <p:grpSpPr>
          <a:xfrm>
            <a:off x="17640300" y="7994854"/>
            <a:ext cx="596695" cy="2063546"/>
            <a:chOff x="17640300" y="7994855"/>
            <a:chExt cx="596695" cy="2063546"/>
          </a:xfrm>
        </p:grpSpPr>
        <p:pic>
          <p:nvPicPr>
            <p:cNvPr descr="preencoded.png" id="507" name="Google Shape;507;p20"/>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508" name="Google Shape;508;p2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09" name="Google Shape;509;p20"/>
          <p:cNvPicPr preferRelativeResize="0"/>
          <p:nvPr/>
        </p:nvPicPr>
        <p:blipFill rotWithShape="1">
          <a:blip r:embed="rId8">
            <a:alphaModFix/>
          </a:blip>
          <a:srcRect b="0" l="0" r="0" t="0"/>
          <a:stretch/>
        </p:blipFill>
        <p:spPr>
          <a:xfrm>
            <a:off x="381000" y="2200275"/>
            <a:ext cx="10858500" cy="5895975"/>
          </a:xfrm>
          <a:prstGeom prst="rect">
            <a:avLst/>
          </a:prstGeom>
          <a:noFill/>
          <a:ln>
            <a:noFill/>
          </a:ln>
        </p:spPr>
      </p:pic>
      <p:sp>
        <p:nvSpPr>
          <p:cNvPr id="510" name="Google Shape;510;p20"/>
          <p:cNvSpPr/>
          <p:nvPr/>
        </p:nvSpPr>
        <p:spPr>
          <a:xfrm>
            <a:off x="2800350" y="8963025"/>
            <a:ext cx="12696825"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Fantasy Realm at a Glance</a:t>
            </a:r>
            <a:endParaRPr b="0" i="0" sz="6000" u="none" cap="none" strike="noStrike">
              <a:solidFill>
                <a:schemeClr val="dk1"/>
              </a:solidFill>
              <a:latin typeface="Calibri"/>
              <a:ea typeface="Calibri"/>
              <a:cs typeface="Calibri"/>
              <a:sym typeface="Calibri"/>
            </a:endParaRPr>
          </a:p>
        </p:txBody>
      </p:sp>
      <p:grpSp>
        <p:nvGrpSpPr>
          <p:cNvPr id="511" name="Google Shape;511;p20"/>
          <p:cNvGrpSpPr/>
          <p:nvPr/>
        </p:nvGrpSpPr>
        <p:grpSpPr>
          <a:xfrm>
            <a:off x="11791950" y="2028825"/>
            <a:ext cx="5292090" cy="1592580"/>
            <a:chOff x="11791950" y="2028825"/>
            <a:chExt cx="5292090" cy="1592580"/>
          </a:xfrm>
        </p:grpSpPr>
        <p:sp>
          <p:nvSpPr>
            <p:cNvPr id="512" name="Google Shape;512;p20"/>
            <p:cNvSpPr/>
            <p:nvPr/>
          </p:nvSpPr>
          <p:spPr>
            <a:xfrm>
              <a:off x="11791950" y="2028825"/>
              <a:ext cx="529209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The Forest</a:t>
              </a:r>
              <a:endParaRPr b="0" i="0" sz="3600" u="none" cap="none" strike="noStrike">
                <a:solidFill>
                  <a:schemeClr val="dk1"/>
                </a:solidFill>
                <a:latin typeface="Calibri"/>
                <a:ea typeface="Calibri"/>
                <a:cs typeface="Calibri"/>
                <a:sym typeface="Calibri"/>
              </a:endParaRPr>
            </a:p>
          </p:txBody>
        </p:sp>
        <p:sp>
          <p:nvSpPr>
            <p:cNvPr id="513" name="Google Shape;513;p20"/>
            <p:cNvSpPr/>
            <p:nvPr/>
          </p:nvSpPr>
          <p:spPr>
            <a:xfrm>
              <a:off x="11791950" y="2600325"/>
              <a:ext cx="526161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forest filled with talking animals and creatures.</a:t>
              </a:r>
              <a:endParaRPr b="0" i="0" sz="2400" u="none" cap="none" strike="noStrike">
                <a:solidFill>
                  <a:schemeClr val="dk1"/>
                </a:solidFill>
                <a:latin typeface="Calibri"/>
                <a:ea typeface="Calibri"/>
                <a:cs typeface="Calibri"/>
                <a:sym typeface="Calibri"/>
              </a:endParaRPr>
            </a:p>
          </p:txBody>
        </p:sp>
      </p:grpSp>
      <p:grpSp>
        <p:nvGrpSpPr>
          <p:cNvPr id="514" name="Google Shape;514;p20"/>
          <p:cNvGrpSpPr/>
          <p:nvPr/>
        </p:nvGrpSpPr>
        <p:grpSpPr>
          <a:xfrm>
            <a:off x="11791950" y="4505325"/>
            <a:ext cx="5292090" cy="1592580"/>
            <a:chOff x="11791950" y="4505325"/>
            <a:chExt cx="5292090" cy="1592580"/>
          </a:xfrm>
        </p:grpSpPr>
        <p:sp>
          <p:nvSpPr>
            <p:cNvPr id="515" name="Google Shape;515;p20"/>
            <p:cNvSpPr/>
            <p:nvPr/>
          </p:nvSpPr>
          <p:spPr>
            <a:xfrm>
              <a:off x="11791950" y="4505325"/>
              <a:ext cx="529209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The Caves</a:t>
              </a:r>
              <a:endParaRPr b="0" i="0" sz="3600" u="none" cap="none" strike="noStrike">
                <a:solidFill>
                  <a:schemeClr val="dk1"/>
                </a:solidFill>
                <a:latin typeface="Calibri"/>
                <a:ea typeface="Calibri"/>
                <a:cs typeface="Calibri"/>
                <a:sym typeface="Calibri"/>
              </a:endParaRPr>
            </a:p>
          </p:txBody>
        </p:sp>
        <p:sp>
          <p:nvSpPr>
            <p:cNvPr id="516" name="Google Shape;516;p20"/>
            <p:cNvSpPr/>
            <p:nvPr/>
          </p:nvSpPr>
          <p:spPr>
            <a:xfrm>
              <a:off x="11791950" y="5076825"/>
              <a:ext cx="526161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network of underground caves filled with gems.</a:t>
              </a:r>
              <a:endParaRPr b="0" i="0" sz="2400" u="none" cap="none" strike="noStrike">
                <a:solidFill>
                  <a:schemeClr val="dk1"/>
                </a:solidFill>
                <a:latin typeface="Calibri"/>
                <a:ea typeface="Calibri"/>
                <a:cs typeface="Calibri"/>
                <a:sym typeface="Calibri"/>
              </a:endParaRPr>
            </a:p>
          </p:txBody>
        </p:sp>
      </p:grpSp>
      <p:grpSp>
        <p:nvGrpSpPr>
          <p:cNvPr id="517" name="Google Shape;517;p20"/>
          <p:cNvGrpSpPr/>
          <p:nvPr/>
        </p:nvGrpSpPr>
        <p:grpSpPr>
          <a:xfrm>
            <a:off x="11791950" y="6772275"/>
            <a:ext cx="5292090" cy="1592580"/>
            <a:chOff x="11791950" y="6772275"/>
            <a:chExt cx="5292090" cy="1592580"/>
          </a:xfrm>
        </p:grpSpPr>
        <p:sp>
          <p:nvSpPr>
            <p:cNvPr id="518" name="Google Shape;518;p20"/>
            <p:cNvSpPr/>
            <p:nvPr/>
          </p:nvSpPr>
          <p:spPr>
            <a:xfrm>
              <a:off x="11791950" y="6772275"/>
              <a:ext cx="529209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The Lair</a:t>
              </a:r>
              <a:endParaRPr b="0" i="0" sz="3600" u="none" cap="none" strike="noStrike">
                <a:solidFill>
                  <a:schemeClr val="dk1"/>
                </a:solidFill>
                <a:latin typeface="Calibri"/>
                <a:ea typeface="Calibri"/>
                <a:cs typeface="Calibri"/>
                <a:sym typeface="Calibri"/>
              </a:endParaRPr>
            </a:p>
          </p:txBody>
        </p:sp>
        <p:sp>
          <p:nvSpPr>
            <p:cNvPr id="519" name="Google Shape;519;p20"/>
            <p:cNvSpPr/>
            <p:nvPr/>
          </p:nvSpPr>
          <p:spPr>
            <a:xfrm>
              <a:off x="11791950" y="7343775"/>
              <a:ext cx="5261610"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dangerous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34" name="Shape 34"/>
        <p:cNvGrpSpPr/>
        <p:nvPr/>
      </p:nvGrpSpPr>
      <p:grpSpPr>
        <a:xfrm>
          <a:off x="0" y="0"/>
          <a:ext cx="0" cy="0"/>
          <a:chOff x="0" y="0"/>
          <a:chExt cx="0" cy="0"/>
        </a:xfrm>
      </p:grpSpPr>
      <p:grpSp>
        <p:nvGrpSpPr>
          <p:cNvPr id="35" name="Google Shape;35;p2"/>
          <p:cNvGrpSpPr/>
          <p:nvPr/>
        </p:nvGrpSpPr>
        <p:grpSpPr>
          <a:xfrm>
            <a:off x="-9182100" y="-2409825"/>
            <a:ext cx="28248505" cy="14373226"/>
            <a:chOff x="-9182100" y="-2409825"/>
            <a:chExt cx="28248505" cy="14373226"/>
          </a:xfrm>
        </p:grpSpPr>
        <p:sp>
          <p:nvSpPr>
            <p:cNvPr id="36" name="Google Shape;36;p2"/>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 name="Google Shape;37;p2"/>
            <p:cNvPicPr preferRelativeResize="0"/>
            <p:nvPr/>
          </p:nvPicPr>
          <p:blipFill rotWithShape="1">
            <a:blip r:embed="rId3">
              <a:alphaModFix/>
            </a:blip>
            <a:srcRect b="0" l="0" r="0" t="0"/>
            <a:stretch/>
          </p:blipFill>
          <p:spPr>
            <a:xfrm rot="10800000">
              <a:off x="-9182100" y="2638425"/>
              <a:ext cx="15240000" cy="9324976"/>
            </a:xfrm>
            <a:prstGeom prst="rect">
              <a:avLst/>
            </a:prstGeom>
            <a:noFill/>
            <a:ln>
              <a:noFill/>
            </a:ln>
          </p:spPr>
        </p:pic>
        <p:grpSp>
          <p:nvGrpSpPr>
            <p:cNvPr id="38" name="Google Shape;38;p2"/>
            <p:cNvGrpSpPr/>
            <p:nvPr/>
          </p:nvGrpSpPr>
          <p:grpSpPr>
            <a:xfrm>
              <a:off x="8553450" y="523875"/>
              <a:ext cx="3116901" cy="3171812"/>
              <a:chOff x="8553450" y="523875"/>
              <a:chExt cx="3116901" cy="3171812"/>
            </a:xfrm>
          </p:grpSpPr>
          <p:pic>
            <p:nvPicPr>
              <p:cNvPr descr="preencoded.png" id="39" name="Google Shape;39;p2"/>
              <p:cNvPicPr preferRelativeResize="0"/>
              <p:nvPr/>
            </p:nvPicPr>
            <p:blipFill rotWithShape="1">
              <a:blip r:embed="rId4">
                <a:alphaModFix/>
              </a:blip>
              <a:srcRect b="0" l="0" r="0" t="0"/>
              <a:stretch/>
            </p:blipFill>
            <p:spPr>
              <a:xfrm>
                <a:off x="8553450" y="523875"/>
                <a:ext cx="1180709" cy="2087173"/>
              </a:xfrm>
              <a:prstGeom prst="rect">
                <a:avLst/>
              </a:prstGeom>
              <a:noFill/>
              <a:ln>
                <a:noFill/>
              </a:ln>
            </p:spPr>
          </p:pic>
          <p:pic>
            <p:nvPicPr>
              <p:cNvPr descr="preencoded.png" id="40" name="Google Shape;40;p2"/>
              <p:cNvPicPr preferRelativeResize="0"/>
              <p:nvPr/>
            </p:nvPicPr>
            <p:blipFill rotWithShape="1">
              <a:blip r:embed="rId5">
                <a:alphaModFix/>
              </a:blip>
              <a:srcRect b="0" l="0" r="0" t="0"/>
              <a:stretch/>
            </p:blipFill>
            <p:spPr>
              <a:xfrm>
                <a:off x="10191359" y="1417904"/>
                <a:ext cx="1478992" cy="2277783"/>
              </a:xfrm>
              <a:prstGeom prst="rect">
                <a:avLst/>
              </a:prstGeom>
              <a:noFill/>
              <a:ln>
                <a:noFill/>
              </a:ln>
            </p:spPr>
          </p:pic>
        </p:grpSp>
        <p:pic>
          <p:nvPicPr>
            <p:cNvPr descr="preencoded.png" id="41" name="Google Shape;41;p2"/>
            <p:cNvPicPr preferRelativeResize="0"/>
            <p:nvPr/>
          </p:nvPicPr>
          <p:blipFill rotWithShape="1">
            <a:blip r:embed="rId6">
              <a:alphaModFix/>
            </a:blip>
            <a:srcRect b="0" l="0" r="0" t="0"/>
            <a:stretch/>
          </p:blipFill>
          <p:spPr>
            <a:xfrm rot="900000">
              <a:off x="12551683" y="-1999876"/>
              <a:ext cx="4897739" cy="13139887"/>
            </a:xfrm>
            <a:prstGeom prst="rect">
              <a:avLst/>
            </a:prstGeom>
            <a:noFill/>
            <a:ln>
              <a:noFill/>
            </a:ln>
          </p:spPr>
        </p:pic>
      </p:grpSp>
      <p:pic>
        <p:nvPicPr>
          <p:cNvPr descr="preencoded.png" id="42" name="Google Shape;42;p2"/>
          <p:cNvPicPr preferRelativeResize="0"/>
          <p:nvPr/>
        </p:nvPicPr>
        <p:blipFill rotWithShape="1">
          <a:blip r:embed="rId7">
            <a:alphaModFix/>
          </a:blip>
          <a:srcRect b="0" l="0" r="0" t="0"/>
          <a:stretch/>
        </p:blipFill>
        <p:spPr>
          <a:xfrm>
            <a:off x="9010650" y="1419225"/>
            <a:ext cx="6410325" cy="8477250"/>
          </a:xfrm>
          <a:prstGeom prst="rect">
            <a:avLst/>
          </a:prstGeom>
          <a:noFill/>
          <a:ln>
            <a:noFill/>
          </a:ln>
        </p:spPr>
      </p:pic>
      <p:grpSp>
        <p:nvGrpSpPr>
          <p:cNvPr id="43" name="Google Shape;43;p2"/>
          <p:cNvGrpSpPr/>
          <p:nvPr/>
        </p:nvGrpSpPr>
        <p:grpSpPr>
          <a:xfrm>
            <a:off x="17640300" y="7994854"/>
            <a:ext cx="596695" cy="2063546"/>
            <a:chOff x="17640300" y="7994855"/>
            <a:chExt cx="596695" cy="2063546"/>
          </a:xfrm>
        </p:grpSpPr>
        <p:pic>
          <p:nvPicPr>
            <p:cNvPr descr="preencoded.png" id="44" name="Google Shape;44;p2"/>
            <p:cNvPicPr preferRelativeResize="0"/>
            <p:nvPr/>
          </p:nvPicPr>
          <p:blipFill rotWithShape="1">
            <a:blip r:embed="rId8">
              <a:alphaModFix/>
            </a:blip>
            <a:srcRect b="0" l="0" r="0" t="0"/>
            <a:stretch/>
          </p:blipFill>
          <p:spPr>
            <a:xfrm>
              <a:off x="17640300" y="9525000"/>
              <a:ext cx="533400" cy="533400"/>
            </a:xfrm>
            <a:prstGeom prst="rect">
              <a:avLst/>
            </a:prstGeom>
            <a:noFill/>
            <a:ln>
              <a:noFill/>
            </a:ln>
          </p:spPr>
        </p:pic>
        <p:sp>
          <p:nvSpPr>
            <p:cNvPr id="45" name="Google Shape;45;p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6" name="Google Shape;46;p2"/>
          <p:cNvSpPr/>
          <p:nvPr/>
        </p:nvSpPr>
        <p:spPr>
          <a:xfrm rot="-5400000">
            <a:off x="5967412" y="3791902"/>
            <a:ext cx="6922770" cy="175069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8F3A56"/>
              </a:buClr>
              <a:buSzPts val="9600"/>
              <a:buFont typeface="Ruslan Display"/>
              <a:buNone/>
            </a:pPr>
            <a:r>
              <a:rPr b="0" i="0" lang="en-US" sz="9600" u="none" cap="none" strike="noStrike">
                <a:solidFill>
                  <a:srgbClr val="8F3A56"/>
                </a:solidFill>
                <a:latin typeface="Ruslan Display"/>
                <a:ea typeface="Ruslan Display"/>
                <a:cs typeface="Ruslan Display"/>
                <a:sym typeface="Ruslan Display"/>
              </a:rPr>
              <a:t>Welcome</a:t>
            </a:r>
            <a:endParaRPr b="0" i="0" sz="9600" u="none" cap="none" strike="noStrike">
              <a:solidFill>
                <a:schemeClr val="dk1"/>
              </a:solidFill>
              <a:latin typeface="Calibri"/>
              <a:ea typeface="Calibri"/>
              <a:cs typeface="Calibri"/>
              <a:sym typeface="Calibri"/>
            </a:endParaRPr>
          </a:p>
        </p:txBody>
      </p:sp>
      <p:sp>
        <p:nvSpPr>
          <p:cNvPr id="47" name="Google Shape;47;p2"/>
          <p:cNvSpPr/>
          <p:nvPr/>
        </p:nvSpPr>
        <p:spPr>
          <a:xfrm>
            <a:off x="276225" y="4572000"/>
            <a:ext cx="5071110" cy="42214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524" name="Shape 524"/>
        <p:cNvGrpSpPr/>
        <p:nvPr/>
      </p:nvGrpSpPr>
      <p:grpSpPr>
        <a:xfrm>
          <a:off x="0" y="0"/>
          <a:ext cx="0" cy="0"/>
          <a:chOff x="0" y="0"/>
          <a:chExt cx="0" cy="0"/>
        </a:xfrm>
      </p:grpSpPr>
      <p:grpSp>
        <p:nvGrpSpPr>
          <p:cNvPr id="525" name="Google Shape;525;p21"/>
          <p:cNvGrpSpPr/>
          <p:nvPr/>
        </p:nvGrpSpPr>
        <p:grpSpPr>
          <a:xfrm>
            <a:off x="0" y="-1333500"/>
            <a:ext cx="22127283" cy="12365702"/>
            <a:chOff x="0" y="-1333500"/>
            <a:chExt cx="22127283" cy="12365702"/>
          </a:xfrm>
        </p:grpSpPr>
        <p:sp>
          <p:nvSpPr>
            <p:cNvPr id="526" name="Google Shape;526;p21"/>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7" name="Google Shape;527;p21"/>
            <p:cNvPicPr preferRelativeResize="0"/>
            <p:nvPr/>
          </p:nvPicPr>
          <p:blipFill rotWithShape="1">
            <a:blip r:embed="rId3">
              <a:alphaModFix/>
            </a:blip>
            <a:srcRect b="0" l="0" r="0" t="0"/>
            <a:stretch/>
          </p:blipFill>
          <p:spPr>
            <a:xfrm rot="-2700000">
              <a:off x="12630504" y="2133953"/>
              <a:ext cx="8877300" cy="5429250"/>
            </a:xfrm>
            <a:prstGeom prst="rect">
              <a:avLst/>
            </a:prstGeom>
            <a:noFill/>
            <a:ln>
              <a:noFill/>
            </a:ln>
          </p:spPr>
        </p:pic>
        <p:grpSp>
          <p:nvGrpSpPr>
            <p:cNvPr id="528" name="Google Shape;528;p21"/>
            <p:cNvGrpSpPr/>
            <p:nvPr/>
          </p:nvGrpSpPr>
          <p:grpSpPr>
            <a:xfrm>
              <a:off x="676275" y="-209550"/>
              <a:ext cx="3116900" cy="3171812"/>
              <a:chOff x="676275" y="-209550"/>
              <a:chExt cx="3116900" cy="3171812"/>
            </a:xfrm>
          </p:grpSpPr>
          <p:pic>
            <p:nvPicPr>
              <p:cNvPr descr="preencoded.png" id="529" name="Google Shape;529;p21"/>
              <p:cNvPicPr preferRelativeResize="0"/>
              <p:nvPr/>
            </p:nvPicPr>
            <p:blipFill rotWithShape="1">
              <a:blip r:embed="rId4">
                <a:alphaModFix/>
              </a:blip>
              <a:srcRect b="0" l="0" r="0" t="0"/>
              <a:stretch/>
            </p:blipFill>
            <p:spPr>
              <a:xfrm>
                <a:off x="2612466" y="-209550"/>
                <a:ext cx="1180709" cy="2087173"/>
              </a:xfrm>
              <a:prstGeom prst="rect">
                <a:avLst/>
              </a:prstGeom>
              <a:noFill/>
              <a:ln>
                <a:noFill/>
              </a:ln>
            </p:spPr>
          </p:pic>
          <p:pic>
            <p:nvPicPr>
              <p:cNvPr descr="preencoded.png" id="530" name="Google Shape;530;p21"/>
              <p:cNvPicPr preferRelativeResize="0"/>
              <p:nvPr/>
            </p:nvPicPr>
            <p:blipFill rotWithShape="1">
              <a:blip r:embed="rId5">
                <a:alphaModFix/>
              </a:blip>
              <a:srcRect b="0" l="0" r="0" t="0"/>
              <a:stretch/>
            </p:blipFill>
            <p:spPr>
              <a:xfrm>
                <a:off x="676275" y="684479"/>
                <a:ext cx="1478992" cy="2277783"/>
              </a:xfrm>
              <a:prstGeom prst="rect">
                <a:avLst/>
              </a:prstGeom>
              <a:noFill/>
              <a:ln>
                <a:noFill/>
              </a:ln>
            </p:spPr>
          </p:pic>
        </p:grpSp>
        <p:pic>
          <p:nvPicPr>
            <p:cNvPr descr="preencoded.png" id="531" name="Google Shape;531;p21"/>
            <p:cNvPicPr preferRelativeResize="0"/>
            <p:nvPr/>
          </p:nvPicPr>
          <p:blipFill rotWithShape="1">
            <a:blip r:embed="rId6">
              <a:alphaModFix/>
            </a:blip>
            <a:srcRect b="0" l="0" r="0" t="0"/>
            <a:stretch/>
          </p:blipFill>
          <p:spPr>
            <a:xfrm rot="900000">
              <a:off x="2851562" y="-970364"/>
              <a:ext cx="4338461" cy="11639430"/>
            </a:xfrm>
            <a:prstGeom prst="rect">
              <a:avLst/>
            </a:prstGeom>
            <a:noFill/>
            <a:ln>
              <a:noFill/>
            </a:ln>
          </p:spPr>
        </p:pic>
      </p:grpSp>
      <p:grpSp>
        <p:nvGrpSpPr>
          <p:cNvPr id="532" name="Google Shape;532;p21"/>
          <p:cNvGrpSpPr/>
          <p:nvPr/>
        </p:nvGrpSpPr>
        <p:grpSpPr>
          <a:xfrm>
            <a:off x="17640300" y="7994854"/>
            <a:ext cx="596695" cy="2063546"/>
            <a:chOff x="17640300" y="7994855"/>
            <a:chExt cx="596695" cy="2063546"/>
          </a:xfrm>
        </p:grpSpPr>
        <p:pic>
          <p:nvPicPr>
            <p:cNvPr descr="preencoded.png" id="533" name="Google Shape;533;p2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534" name="Google Shape;534;p2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35" name="Google Shape;535;p21"/>
          <p:cNvSpPr/>
          <p:nvPr/>
        </p:nvSpPr>
        <p:spPr>
          <a:xfrm>
            <a:off x="4591050" y="723900"/>
            <a:ext cx="9105900"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The Timeline</a:t>
            </a:r>
            <a:endParaRPr b="0" i="0" sz="6000" u="none" cap="none" strike="noStrike">
              <a:solidFill>
                <a:schemeClr val="dk1"/>
              </a:solidFill>
              <a:latin typeface="Calibri"/>
              <a:ea typeface="Calibri"/>
              <a:cs typeface="Calibri"/>
              <a:sym typeface="Calibri"/>
            </a:endParaRPr>
          </a:p>
        </p:txBody>
      </p:sp>
      <p:grpSp>
        <p:nvGrpSpPr>
          <p:cNvPr id="536" name="Google Shape;536;p21"/>
          <p:cNvGrpSpPr/>
          <p:nvPr/>
        </p:nvGrpSpPr>
        <p:grpSpPr>
          <a:xfrm>
            <a:off x="2263140" y="5400675"/>
            <a:ext cx="1245870" cy="1219200"/>
            <a:chOff x="2263140" y="5400675"/>
            <a:chExt cx="1245870" cy="1219200"/>
          </a:xfrm>
        </p:grpSpPr>
        <p:sp>
          <p:nvSpPr>
            <p:cNvPr id="537" name="Google Shape;537;p21"/>
            <p:cNvSpPr/>
            <p:nvPr/>
          </p:nvSpPr>
          <p:spPr>
            <a:xfrm>
              <a:off x="2276475" y="5400675"/>
              <a:ext cx="1219200" cy="1219200"/>
            </a:xfrm>
            <a:prstGeom prst="ellipse">
              <a:avLst/>
            </a:prstGeom>
            <a:noFill/>
            <a:ln cap="flat" cmpd="sng" w="9525">
              <a:solidFill>
                <a:srgbClr val="242E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1"/>
            <p:cNvSpPr/>
            <p:nvPr/>
          </p:nvSpPr>
          <p:spPr>
            <a:xfrm>
              <a:off x="2263140" y="5682615"/>
              <a:ext cx="1245870"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242E73"/>
                </a:buClr>
                <a:buSzPts val="3600"/>
                <a:buFont typeface="Ruslan Display"/>
                <a:buNone/>
              </a:pPr>
              <a:r>
                <a:rPr b="0" i="0" lang="en-US" sz="3600" u="none" cap="none" strike="noStrike">
                  <a:solidFill>
                    <a:srgbClr val="242E73"/>
                  </a:solidFill>
                  <a:latin typeface="Ruslan Display"/>
                  <a:ea typeface="Ruslan Display"/>
                  <a:cs typeface="Ruslan Display"/>
                  <a:sym typeface="Ruslan Display"/>
                </a:rPr>
                <a:t>2022</a:t>
              </a:r>
              <a:endParaRPr b="0" i="0" sz="3600" u="none" cap="none" strike="noStrike">
                <a:solidFill>
                  <a:schemeClr val="dk1"/>
                </a:solidFill>
                <a:latin typeface="Calibri"/>
                <a:ea typeface="Calibri"/>
                <a:cs typeface="Calibri"/>
                <a:sym typeface="Calibri"/>
              </a:endParaRPr>
            </a:p>
          </p:txBody>
        </p:sp>
      </p:grpSp>
      <p:cxnSp>
        <p:nvCxnSpPr>
          <p:cNvPr id="539" name="Google Shape;539;p21"/>
          <p:cNvCxnSpPr/>
          <p:nvPr/>
        </p:nvCxnSpPr>
        <p:spPr>
          <a:xfrm>
            <a:off x="3495605" y="5995988"/>
            <a:ext cx="2895741" cy="0"/>
          </a:xfrm>
          <a:prstGeom prst="straightConnector1">
            <a:avLst/>
          </a:prstGeom>
          <a:noFill/>
          <a:ln cap="flat" cmpd="sng" w="28575">
            <a:solidFill>
              <a:srgbClr val="242E73"/>
            </a:solidFill>
            <a:prstDash val="solid"/>
            <a:round/>
            <a:headEnd len="sm" w="sm" type="none"/>
            <a:tailEnd len="sm" w="sm" type="none"/>
          </a:ln>
        </p:spPr>
      </p:cxnSp>
      <p:grpSp>
        <p:nvGrpSpPr>
          <p:cNvPr id="540" name="Google Shape;540;p21"/>
          <p:cNvGrpSpPr/>
          <p:nvPr/>
        </p:nvGrpSpPr>
        <p:grpSpPr>
          <a:xfrm>
            <a:off x="6391275" y="5400675"/>
            <a:ext cx="1219200" cy="1219200"/>
            <a:chOff x="6391275" y="5400675"/>
            <a:chExt cx="1219200" cy="1219200"/>
          </a:xfrm>
        </p:grpSpPr>
        <p:sp>
          <p:nvSpPr>
            <p:cNvPr id="541" name="Google Shape;541;p21"/>
            <p:cNvSpPr/>
            <p:nvPr/>
          </p:nvSpPr>
          <p:spPr>
            <a:xfrm>
              <a:off x="6391275" y="5400675"/>
              <a:ext cx="1219200" cy="1219200"/>
            </a:xfrm>
            <a:prstGeom prst="ellipse">
              <a:avLst/>
            </a:prstGeom>
            <a:noFill/>
            <a:ln cap="flat" cmpd="sng" w="9525">
              <a:solidFill>
                <a:srgbClr val="242E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1"/>
            <p:cNvSpPr/>
            <p:nvPr/>
          </p:nvSpPr>
          <p:spPr>
            <a:xfrm>
              <a:off x="6392228" y="5682615"/>
              <a:ext cx="121729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242E73"/>
                </a:buClr>
                <a:buSzPts val="3600"/>
                <a:buFont typeface="Ruslan Display"/>
                <a:buNone/>
              </a:pPr>
              <a:r>
                <a:rPr b="0" i="0" lang="en-US" sz="3600" u="none" cap="none" strike="noStrike">
                  <a:solidFill>
                    <a:srgbClr val="242E73"/>
                  </a:solidFill>
                  <a:latin typeface="Ruslan Display"/>
                  <a:ea typeface="Ruslan Display"/>
                  <a:cs typeface="Ruslan Display"/>
                  <a:sym typeface="Ruslan Display"/>
                </a:rPr>
                <a:t>2023</a:t>
              </a:r>
              <a:endParaRPr b="0" i="0" sz="3600" u="none" cap="none" strike="noStrike">
                <a:solidFill>
                  <a:schemeClr val="dk1"/>
                </a:solidFill>
                <a:latin typeface="Calibri"/>
                <a:ea typeface="Calibri"/>
                <a:cs typeface="Calibri"/>
                <a:sym typeface="Calibri"/>
              </a:endParaRPr>
            </a:p>
          </p:txBody>
        </p:sp>
      </p:grpSp>
      <p:cxnSp>
        <p:nvCxnSpPr>
          <p:cNvPr id="543" name="Google Shape;543;p21"/>
          <p:cNvCxnSpPr/>
          <p:nvPr/>
        </p:nvCxnSpPr>
        <p:spPr>
          <a:xfrm>
            <a:off x="7610405" y="5995988"/>
            <a:ext cx="2895741" cy="0"/>
          </a:xfrm>
          <a:prstGeom prst="straightConnector1">
            <a:avLst/>
          </a:prstGeom>
          <a:noFill/>
          <a:ln cap="flat" cmpd="sng" w="28575">
            <a:solidFill>
              <a:srgbClr val="242E73"/>
            </a:solidFill>
            <a:prstDash val="solid"/>
            <a:round/>
            <a:headEnd len="sm" w="sm" type="none"/>
            <a:tailEnd len="sm" w="sm" type="none"/>
          </a:ln>
        </p:spPr>
      </p:cxnSp>
      <p:grpSp>
        <p:nvGrpSpPr>
          <p:cNvPr id="544" name="Google Shape;544;p21"/>
          <p:cNvGrpSpPr/>
          <p:nvPr/>
        </p:nvGrpSpPr>
        <p:grpSpPr>
          <a:xfrm>
            <a:off x="10487978" y="5400675"/>
            <a:ext cx="1255395" cy="1219200"/>
            <a:chOff x="10487978" y="5400675"/>
            <a:chExt cx="1255395" cy="1219200"/>
          </a:xfrm>
        </p:grpSpPr>
        <p:sp>
          <p:nvSpPr>
            <p:cNvPr id="545" name="Google Shape;545;p21"/>
            <p:cNvSpPr/>
            <p:nvPr/>
          </p:nvSpPr>
          <p:spPr>
            <a:xfrm>
              <a:off x="10506075" y="5400675"/>
              <a:ext cx="1219200" cy="1219200"/>
            </a:xfrm>
            <a:prstGeom prst="ellipse">
              <a:avLst/>
            </a:prstGeom>
            <a:noFill/>
            <a:ln cap="flat" cmpd="sng" w="9525">
              <a:solidFill>
                <a:srgbClr val="242E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1"/>
            <p:cNvSpPr/>
            <p:nvPr/>
          </p:nvSpPr>
          <p:spPr>
            <a:xfrm>
              <a:off x="10487978" y="5682615"/>
              <a:ext cx="125539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242E73"/>
                </a:buClr>
                <a:buSzPts val="3600"/>
                <a:buFont typeface="Ruslan Display"/>
                <a:buNone/>
              </a:pPr>
              <a:r>
                <a:rPr b="0" i="0" lang="en-US" sz="3600" u="none" cap="none" strike="noStrike">
                  <a:solidFill>
                    <a:srgbClr val="242E73"/>
                  </a:solidFill>
                  <a:latin typeface="Ruslan Display"/>
                  <a:ea typeface="Ruslan Display"/>
                  <a:cs typeface="Ruslan Display"/>
                  <a:sym typeface="Ruslan Display"/>
                </a:rPr>
                <a:t>2024</a:t>
              </a:r>
              <a:endParaRPr b="0" i="0" sz="3600" u="none" cap="none" strike="noStrike">
                <a:solidFill>
                  <a:schemeClr val="dk1"/>
                </a:solidFill>
                <a:latin typeface="Calibri"/>
                <a:ea typeface="Calibri"/>
                <a:cs typeface="Calibri"/>
                <a:sym typeface="Calibri"/>
              </a:endParaRPr>
            </a:p>
          </p:txBody>
        </p:sp>
      </p:grpSp>
      <p:cxnSp>
        <p:nvCxnSpPr>
          <p:cNvPr id="547" name="Google Shape;547;p21"/>
          <p:cNvCxnSpPr/>
          <p:nvPr/>
        </p:nvCxnSpPr>
        <p:spPr>
          <a:xfrm>
            <a:off x="11725205" y="5995988"/>
            <a:ext cx="2895741" cy="0"/>
          </a:xfrm>
          <a:prstGeom prst="straightConnector1">
            <a:avLst/>
          </a:prstGeom>
          <a:noFill/>
          <a:ln cap="flat" cmpd="sng" w="28575">
            <a:solidFill>
              <a:srgbClr val="242E73"/>
            </a:solidFill>
            <a:prstDash val="solid"/>
            <a:round/>
            <a:headEnd len="sm" w="sm" type="none"/>
            <a:tailEnd len="sm" w="sm" type="none"/>
          </a:ln>
        </p:spPr>
      </p:cxnSp>
      <p:grpSp>
        <p:nvGrpSpPr>
          <p:cNvPr id="548" name="Google Shape;548;p21"/>
          <p:cNvGrpSpPr/>
          <p:nvPr/>
        </p:nvGrpSpPr>
        <p:grpSpPr>
          <a:xfrm>
            <a:off x="14620875" y="5400675"/>
            <a:ext cx="1219200" cy="1219200"/>
            <a:chOff x="14620875" y="5400675"/>
            <a:chExt cx="1219200" cy="1219200"/>
          </a:xfrm>
        </p:grpSpPr>
        <p:sp>
          <p:nvSpPr>
            <p:cNvPr id="549" name="Google Shape;549;p21"/>
            <p:cNvSpPr/>
            <p:nvPr/>
          </p:nvSpPr>
          <p:spPr>
            <a:xfrm>
              <a:off x="14620875" y="5400675"/>
              <a:ext cx="1219200" cy="1219200"/>
            </a:xfrm>
            <a:prstGeom prst="ellipse">
              <a:avLst/>
            </a:prstGeom>
            <a:noFill/>
            <a:ln cap="flat" cmpd="sng" w="9525">
              <a:solidFill>
                <a:srgbClr val="242E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1"/>
            <p:cNvSpPr/>
            <p:nvPr/>
          </p:nvSpPr>
          <p:spPr>
            <a:xfrm>
              <a:off x="14626590" y="5682615"/>
              <a:ext cx="1207770"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242E73"/>
                </a:buClr>
                <a:buSzPts val="3600"/>
                <a:buFont typeface="Ruslan Display"/>
                <a:buNone/>
              </a:pPr>
              <a:r>
                <a:rPr b="0" i="0" lang="en-US" sz="3600" u="none" cap="none" strike="noStrike">
                  <a:solidFill>
                    <a:srgbClr val="242E73"/>
                  </a:solidFill>
                  <a:latin typeface="Ruslan Display"/>
                  <a:ea typeface="Ruslan Display"/>
                  <a:cs typeface="Ruslan Display"/>
                  <a:sym typeface="Ruslan Display"/>
                </a:rPr>
                <a:t>2025</a:t>
              </a:r>
              <a:endParaRPr b="0" i="0" sz="3600" u="none" cap="none" strike="noStrike">
                <a:solidFill>
                  <a:schemeClr val="dk1"/>
                </a:solidFill>
                <a:latin typeface="Calibri"/>
                <a:ea typeface="Calibri"/>
                <a:cs typeface="Calibri"/>
                <a:sym typeface="Calibri"/>
              </a:endParaRPr>
            </a:p>
          </p:txBody>
        </p:sp>
      </p:grpSp>
      <p:grpSp>
        <p:nvGrpSpPr>
          <p:cNvPr id="551" name="Google Shape;551;p21"/>
          <p:cNvGrpSpPr/>
          <p:nvPr/>
        </p:nvGrpSpPr>
        <p:grpSpPr>
          <a:xfrm>
            <a:off x="649605" y="3448050"/>
            <a:ext cx="4663440" cy="1592580"/>
            <a:chOff x="649605" y="3448050"/>
            <a:chExt cx="4663440" cy="1592580"/>
          </a:xfrm>
        </p:grpSpPr>
        <p:sp>
          <p:nvSpPr>
            <p:cNvPr id="552" name="Google Shape;552;p21"/>
            <p:cNvSpPr/>
            <p:nvPr/>
          </p:nvSpPr>
          <p:spPr>
            <a:xfrm>
              <a:off x="649605" y="3448050"/>
              <a:ext cx="466344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Dragon Taming</a:t>
              </a:r>
              <a:endParaRPr b="0" i="0" sz="3600" u="none" cap="none" strike="noStrike">
                <a:solidFill>
                  <a:schemeClr val="dk1"/>
                </a:solidFill>
                <a:latin typeface="Calibri"/>
                <a:ea typeface="Calibri"/>
                <a:cs typeface="Calibri"/>
                <a:sym typeface="Calibri"/>
              </a:endParaRPr>
            </a:p>
          </p:txBody>
        </p:sp>
        <p:sp>
          <p:nvSpPr>
            <p:cNvPr id="553" name="Google Shape;553;p21"/>
            <p:cNvSpPr/>
            <p:nvPr/>
          </p:nvSpPr>
          <p:spPr>
            <a:xfrm>
              <a:off x="664845" y="4019550"/>
              <a:ext cx="4632960" cy="10210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First dragon was successfully tamed</a:t>
              </a:r>
              <a:endParaRPr b="0" i="0" sz="2400" u="none" cap="none" strike="noStrike">
                <a:solidFill>
                  <a:schemeClr val="dk1"/>
                </a:solidFill>
                <a:latin typeface="Calibri"/>
                <a:ea typeface="Calibri"/>
                <a:cs typeface="Calibri"/>
                <a:sym typeface="Calibri"/>
              </a:endParaRPr>
            </a:p>
          </p:txBody>
        </p:sp>
      </p:grpSp>
      <p:grpSp>
        <p:nvGrpSpPr>
          <p:cNvPr id="554" name="Google Shape;554;p21"/>
          <p:cNvGrpSpPr/>
          <p:nvPr/>
        </p:nvGrpSpPr>
        <p:grpSpPr>
          <a:xfrm>
            <a:off x="8898255" y="3200400"/>
            <a:ext cx="4663440" cy="2087880"/>
            <a:chOff x="8898255" y="3200400"/>
            <a:chExt cx="4663440" cy="2087880"/>
          </a:xfrm>
        </p:grpSpPr>
        <p:sp>
          <p:nvSpPr>
            <p:cNvPr id="555" name="Google Shape;555;p21"/>
            <p:cNvSpPr/>
            <p:nvPr/>
          </p:nvSpPr>
          <p:spPr>
            <a:xfrm>
              <a:off x="8898255" y="3200400"/>
              <a:ext cx="4663440" cy="1150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Unicorn Migration</a:t>
              </a:r>
              <a:endParaRPr b="0" i="0" sz="3600" u="none" cap="none" strike="noStrike">
                <a:solidFill>
                  <a:schemeClr val="dk1"/>
                </a:solidFill>
                <a:latin typeface="Calibri"/>
                <a:ea typeface="Calibri"/>
                <a:cs typeface="Calibri"/>
                <a:sym typeface="Calibri"/>
              </a:endParaRPr>
            </a:p>
          </p:txBody>
        </p:sp>
        <p:sp>
          <p:nvSpPr>
            <p:cNvPr id="556" name="Google Shape;556;p21"/>
            <p:cNvSpPr/>
            <p:nvPr/>
          </p:nvSpPr>
          <p:spPr>
            <a:xfrm>
              <a:off x="8913495" y="4267200"/>
              <a:ext cx="4632960" cy="10210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Large herd of unicorns migrated to the realm</a:t>
              </a:r>
              <a:endParaRPr b="0" i="0" sz="2400" u="none" cap="none" strike="noStrike">
                <a:solidFill>
                  <a:schemeClr val="dk1"/>
                </a:solidFill>
                <a:latin typeface="Calibri"/>
                <a:ea typeface="Calibri"/>
                <a:cs typeface="Calibri"/>
                <a:sym typeface="Calibri"/>
              </a:endParaRPr>
            </a:p>
          </p:txBody>
        </p:sp>
      </p:grpSp>
      <p:grpSp>
        <p:nvGrpSpPr>
          <p:cNvPr id="557" name="Google Shape;557;p21"/>
          <p:cNvGrpSpPr/>
          <p:nvPr/>
        </p:nvGrpSpPr>
        <p:grpSpPr>
          <a:xfrm>
            <a:off x="12974955" y="6962775"/>
            <a:ext cx="4663440" cy="2087880"/>
            <a:chOff x="12974955" y="6962775"/>
            <a:chExt cx="4663440" cy="2087880"/>
          </a:xfrm>
        </p:grpSpPr>
        <p:sp>
          <p:nvSpPr>
            <p:cNvPr id="558" name="Google Shape;558;p21"/>
            <p:cNvSpPr/>
            <p:nvPr/>
          </p:nvSpPr>
          <p:spPr>
            <a:xfrm>
              <a:off x="12974955" y="6962775"/>
              <a:ext cx="4663440" cy="1150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Rainbow Sightings</a:t>
              </a:r>
              <a:endParaRPr b="0" i="0" sz="3600" u="none" cap="none" strike="noStrike">
                <a:solidFill>
                  <a:schemeClr val="dk1"/>
                </a:solidFill>
                <a:latin typeface="Calibri"/>
                <a:ea typeface="Calibri"/>
                <a:cs typeface="Calibri"/>
                <a:sym typeface="Calibri"/>
              </a:endParaRPr>
            </a:p>
          </p:txBody>
        </p:sp>
        <p:sp>
          <p:nvSpPr>
            <p:cNvPr id="559" name="Google Shape;559;p21"/>
            <p:cNvSpPr/>
            <p:nvPr/>
          </p:nvSpPr>
          <p:spPr>
            <a:xfrm>
              <a:off x="12990195" y="8029575"/>
              <a:ext cx="4632960" cy="10210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Unusually large number of rainbows were sighted</a:t>
              </a:r>
              <a:endParaRPr b="0" i="0" sz="2400" u="none" cap="none" strike="noStrike">
                <a:solidFill>
                  <a:schemeClr val="dk1"/>
                </a:solidFill>
                <a:latin typeface="Calibri"/>
                <a:ea typeface="Calibri"/>
                <a:cs typeface="Calibri"/>
                <a:sym typeface="Calibri"/>
              </a:endParaRPr>
            </a:p>
          </p:txBody>
        </p:sp>
      </p:grpSp>
      <p:grpSp>
        <p:nvGrpSpPr>
          <p:cNvPr id="560" name="Google Shape;560;p21"/>
          <p:cNvGrpSpPr/>
          <p:nvPr/>
        </p:nvGrpSpPr>
        <p:grpSpPr>
          <a:xfrm>
            <a:off x="4821555" y="7210425"/>
            <a:ext cx="4663440" cy="1592580"/>
            <a:chOff x="4821555" y="7210425"/>
            <a:chExt cx="4663440" cy="1592580"/>
          </a:xfrm>
        </p:grpSpPr>
        <p:sp>
          <p:nvSpPr>
            <p:cNvPr id="561" name="Google Shape;561;p21"/>
            <p:cNvSpPr/>
            <p:nvPr/>
          </p:nvSpPr>
          <p:spPr>
            <a:xfrm>
              <a:off x="4821555" y="7210425"/>
              <a:ext cx="466344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Enchanted Pool</a:t>
              </a:r>
              <a:endParaRPr b="0" i="0" sz="3600" u="none" cap="none" strike="noStrike">
                <a:solidFill>
                  <a:schemeClr val="dk1"/>
                </a:solidFill>
                <a:latin typeface="Calibri"/>
                <a:ea typeface="Calibri"/>
                <a:cs typeface="Calibri"/>
                <a:sym typeface="Calibri"/>
              </a:endParaRPr>
            </a:p>
          </p:txBody>
        </p:sp>
        <p:sp>
          <p:nvSpPr>
            <p:cNvPr id="562" name="Google Shape;562;p21"/>
            <p:cNvSpPr/>
            <p:nvPr/>
          </p:nvSpPr>
          <p:spPr>
            <a:xfrm>
              <a:off x="4836795" y="7781925"/>
              <a:ext cx="4632960" cy="10210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pool with power to grant wishes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567" name="Shape 567"/>
        <p:cNvGrpSpPr/>
        <p:nvPr/>
      </p:nvGrpSpPr>
      <p:grpSpPr>
        <a:xfrm>
          <a:off x="0" y="0"/>
          <a:ext cx="0" cy="0"/>
          <a:chOff x="0" y="0"/>
          <a:chExt cx="0" cy="0"/>
        </a:xfrm>
      </p:grpSpPr>
      <p:grpSp>
        <p:nvGrpSpPr>
          <p:cNvPr id="568" name="Google Shape;568;p22"/>
          <p:cNvGrpSpPr/>
          <p:nvPr/>
        </p:nvGrpSpPr>
        <p:grpSpPr>
          <a:xfrm>
            <a:off x="-3095625" y="-257175"/>
            <a:ext cx="21383625" cy="10544175"/>
            <a:chOff x="-3095625" y="-257175"/>
            <a:chExt cx="21383625" cy="10544175"/>
          </a:xfrm>
        </p:grpSpPr>
        <p:sp>
          <p:nvSpPr>
            <p:cNvPr id="569" name="Google Shape;569;p22"/>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0" name="Google Shape;570;p22"/>
            <p:cNvPicPr preferRelativeResize="0"/>
            <p:nvPr/>
          </p:nvPicPr>
          <p:blipFill rotWithShape="1">
            <a:blip r:embed="rId3">
              <a:alphaModFix/>
            </a:blip>
            <a:srcRect b="0" l="0" r="0" t="0"/>
            <a:stretch/>
          </p:blipFill>
          <p:spPr>
            <a:xfrm>
              <a:off x="-3095625" y="-257175"/>
              <a:ext cx="13649325" cy="8353425"/>
            </a:xfrm>
            <a:prstGeom prst="rect">
              <a:avLst/>
            </a:prstGeom>
            <a:noFill/>
            <a:ln>
              <a:noFill/>
            </a:ln>
          </p:spPr>
        </p:pic>
        <p:grpSp>
          <p:nvGrpSpPr>
            <p:cNvPr id="571" name="Google Shape;571;p22"/>
            <p:cNvGrpSpPr/>
            <p:nvPr/>
          </p:nvGrpSpPr>
          <p:grpSpPr>
            <a:xfrm>
              <a:off x="14316075" y="6734175"/>
              <a:ext cx="3116752" cy="3171812"/>
              <a:chOff x="14316075" y="6734175"/>
              <a:chExt cx="3116752" cy="3171812"/>
            </a:xfrm>
          </p:grpSpPr>
          <p:pic>
            <p:nvPicPr>
              <p:cNvPr descr="preencoded.png" id="572" name="Google Shape;572;p22"/>
              <p:cNvPicPr preferRelativeResize="0"/>
              <p:nvPr/>
            </p:nvPicPr>
            <p:blipFill rotWithShape="1">
              <a:blip r:embed="rId4">
                <a:alphaModFix/>
              </a:blip>
              <a:srcRect b="0" l="0" r="0" t="0"/>
              <a:stretch/>
            </p:blipFill>
            <p:spPr>
              <a:xfrm>
                <a:off x="14316075" y="6734175"/>
                <a:ext cx="1180709" cy="2087173"/>
              </a:xfrm>
              <a:prstGeom prst="rect">
                <a:avLst/>
              </a:prstGeom>
              <a:noFill/>
              <a:ln>
                <a:noFill/>
              </a:ln>
            </p:spPr>
          </p:pic>
          <p:pic>
            <p:nvPicPr>
              <p:cNvPr descr="preencoded.png" id="573" name="Google Shape;573;p22"/>
              <p:cNvPicPr preferRelativeResize="0"/>
              <p:nvPr/>
            </p:nvPicPr>
            <p:blipFill rotWithShape="1">
              <a:blip r:embed="rId5">
                <a:alphaModFix/>
              </a:blip>
              <a:srcRect b="0" l="0" r="0" t="0"/>
              <a:stretch/>
            </p:blipFill>
            <p:spPr>
              <a:xfrm>
                <a:off x="15953835" y="7628204"/>
                <a:ext cx="1478992" cy="2277783"/>
              </a:xfrm>
              <a:prstGeom prst="rect">
                <a:avLst/>
              </a:prstGeom>
              <a:noFill/>
              <a:ln>
                <a:noFill/>
              </a:ln>
            </p:spPr>
          </p:pic>
        </p:grpSp>
        <p:pic>
          <p:nvPicPr>
            <p:cNvPr descr="preencoded.png" id="574" name="Google Shape;574;p22"/>
            <p:cNvPicPr preferRelativeResize="0"/>
            <p:nvPr/>
          </p:nvPicPr>
          <p:blipFill rotWithShape="1">
            <a:blip r:embed="rId6">
              <a:alphaModFix/>
            </a:blip>
            <a:srcRect b="0" l="0" r="0" t="0"/>
            <a:stretch/>
          </p:blipFill>
          <p:spPr>
            <a:xfrm rot="-900000">
              <a:off x="4695978" y="2141823"/>
              <a:ext cx="2943225" cy="7896225"/>
            </a:xfrm>
            <a:prstGeom prst="rect">
              <a:avLst/>
            </a:prstGeom>
            <a:noFill/>
            <a:ln>
              <a:noFill/>
            </a:ln>
          </p:spPr>
        </p:pic>
      </p:grpSp>
      <p:grpSp>
        <p:nvGrpSpPr>
          <p:cNvPr id="575" name="Google Shape;575;p22"/>
          <p:cNvGrpSpPr/>
          <p:nvPr/>
        </p:nvGrpSpPr>
        <p:grpSpPr>
          <a:xfrm>
            <a:off x="17640300" y="7994854"/>
            <a:ext cx="596695" cy="2063546"/>
            <a:chOff x="17640300" y="7994855"/>
            <a:chExt cx="596695" cy="2063546"/>
          </a:xfrm>
        </p:grpSpPr>
        <p:pic>
          <p:nvPicPr>
            <p:cNvPr descr="preencoded.png" id="576" name="Google Shape;576;p22"/>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577" name="Google Shape;577;p2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78" name="Google Shape;578;p22"/>
          <p:cNvSpPr/>
          <p:nvPr/>
        </p:nvSpPr>
        <p:spPr>
          <a:xfrm>
            <a:off x="857250" y="790575"/>
            <a:ext cx="5467350"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Our Team</a:t>
            </a:r>
            <a:endParaRPr b="0" i="0" sz="6000" u="none" cap="none" strike="noStrike">
              <a:solidFill>
                <a:schemeClr val="dk1"/>
              </a:solidFill>
              <a:latin typeface="Calibri"/>
              <a:ea typeface="Calibri"/>
              <a:cs typeface="Calibri"/>
              <a:sym typeface="Calibri"/>
            </a:endParaRPr>
          </a:p>
        </p:txBody>
      </p:sp>
      <p:grpSp>
        <p:nvGrpSpPr>
          <p:cNvPr id="579" name="Google Shape;579;p22"/>
          <p:cNvGrpSpPr/>
          <p:nvPr/>
        </p:nvGrpSpPr>
        <p:grpSpPr>
          <a:xfrm>
            <a:off x="811530" y="2162175"/>
            <a:ext cx="3682365" cy="7498080"/>
            <a:chOff x="811530" y="2162175"/>
            <a:chExt cx="3682365" cy="7498080"/>
          </a:xfrm>
        </p:grpSpPr>
        <p:pic>
          <p:nvPicPr>
            <p:cNvPr descr="preencoded.png" id="580" name="Google Shape;580;p22"/>
            <p:cNvPicPr preferRelativeResize="0"/>
            <p:nvPr/>
          </p:nvPicPr>
          <p:blipFill rotWithShape="1">
            <a:blip r:embed="rId8">
              <a:alphaModFix/>
            </a:blip>
            <a:srcRect b="0" l="0" r="0" t="0"/>
            <a:stretch/>
          </p:blipFill>
          <p:spPr>
            <a:xfrm>
              <a:off x="857250" y="2162175"/>
              <a:ext cx="3590925" cy="6172200"/>
            </a:xfrm>
            <a:prstGeom prst="rect">
              <a:avLst/>
            </a:prstGeom>
            <a:noFill/>
            <a:ln>
              <a:noFill/>
            </a:ln>
          </p:spPr>
        </p:pic>
        <p:grpSp>
          <p:nvGrpSpPr>
            <p:cNvPr id="581" name="Google Shape;581;p22"/>
            <p:cNvGrpSpPr/>
            <p:nvPr/>
          </p:nvGrpSpPr>
          <p:grpSpPr>
            <a:xfrm>
              <a:off x="811530" y="8486775"/>
              <a:ext cx="3682365" cy="1173480"/>
              <a:chOff x="811530" y="8486775"/>
              <a:chExt cx="3682365" cy="1173480"/>
            </a:xfrm>
          </p:grpSpPr>
          <p:sp>
            <p:nvSpPr>
              <p:cNvPr id="582" name="Google Shape;582;p22"/>
              <p:cNvSpPr/>
              <p:nvPr/>
            </p:nvSpPr>
            <p:spPr>
              <a:xfrm>
                <a:off x="811530" y="8486775"/>
                <a:ext cx="368236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Eldruin</a:t>
                </a:r>
                <a:endParaRPr b="0" i="0" sz="3600" u="none" cap="none" strike="noStrike">
                  <a:solidFill>
                    <a:schemeClr val="dk1"/>
                  </a:solidFill>
                  <a:latin typeface="Calibri"/>
                  <a:ea typeface="Calibri"/>
                  <a:cs typeface="Calibri"/>
                  <a:sym typeface="Calibri"/>
                </a:endParaRPr>
              </a:p>
            </p:txBody>
          </p:sp>
          <p:sp>
            <p:nvSpPr>
              <p:cNvPr id="583" name="Google Shape;583;p22"/>
              <p:cNvSpPr/>
              <p:nvPr/>
            </p:nvSpPr>
            <p:spPr>
              <a:xfrm>
                <a:off x="826770" y="9096375"/>
                <a:ext cx="3651885" cy="563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584" name="Google Shape;584;p22"/>
          <p:cNvGrpSpPr/>
          <p:nvPr/>
        </p:nvGrpSpPr>
        <p:grpSpPr>
          <a:xfrm>
            <a:off x="5012055" y="2162175"/>
            <a:ext cx="3682365" cy="7498080"/>
            <a:chOff x="5012055" y="2162175"/>
            <a:chExt cx="3682365" cy="7498080"/>
          </a:xfrm>
        </p:grpSpPr>
        <p:pic>
          <p:nvPicPr>
            <p:cNvPr descr="preencoded.png" id="585" name="Google Shape;585;p22"/>
            <p:cNvPicPr preferRelativeResize="0"/>
            <p:nvPr/>
          </p:nvPicPr>
          <p:blipFill rotWithShape="1">
            <a:blip r:embed="rId9">
              <a:alphaModFix/>
            </a:blip>
            <a:srcRect b="0" l="0" r="0" t="0"/>
            <a:stretch/>
          </p:blipFill>
          <p:spPr>
            <a:xfrm>
              <a:off x="5057775" y="2162175"/>
              <a:ext cx="3590925" cy="6172200"/>
            </a:xfrm>
            <a:prstGeom prst="rect">
              <a:avLst/>
            </a:prstGeom>
            <a:noFill/>
            <a:ln>
              <a:noFill/>
            </a:ln>
          </p:spPr>
        </p:pic>
        <p:grpSp>
          <p:nvGrpSpPr>
            <p:cNvPr id="586" name="Google Shape;586;p22"/>
            <p:cNvGrpSpPr/>
            <p:nvPr/>
          </p:nvGrpSpPr>
          <p:grpSpPr>
            <a:xfrm>
              <a:off x="5012055" y="8486775"/>
              <a:ext cx="3682365" cy="1173480"/>
              <a:chOff x="5012055" y="8486775"/>
              <a:chExt cx="3682365" cy="1173480"/>
            </a:xfrm>
          </p:grpSpPr>
          <p:sp>
            <p:nvSpPr>
              <p:cNvPr id="587" name="Google Shape;587;p22"/>
              <p:cNvSpPr/>
              <p:nvPr/>
            </p:nvSpPr>
            <p:spPr>
              <a:xfrm>
                <a:off x="5012055" y="8486775"/>
                <a:ext cx="368236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Elementalen</a:t>
                </a:r>
                <a:endParaRPr b="0" i="0" sz="3600" u="none" cap="none" strike="noStrike">
                  <a:solidFill>
                    <a:schemeClr val="dk1"/>
                  </a:solidFill>
                  <a:latin typeface="Calibri"/>
                  <a:ea typeface="Calibri"/>
                  <a:cs typeface="Calibri"/>
                  <a:sym typeface="Calibri"/>
                </a:endParaRPr>
              </a:p>
            </p:txBody>
          </p:sp>
          <p:sp>
            <p:nvSpPr>
              <p:cNvPr id="588" name="Google Shape;588;p22"/>
              <p:cNvSpPr/>
              <p:nvPr/>
            </p:nvSpPr>
            <p:spPr>
              <a:xfrm>
                <a:off x="5027295" y="9096375"/>
                <a:ext cx="3651885" cy="563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589" name="Google Shape;589;p22"/>
          <p:cNvGrpSpPr/>
          <p:nvPr/>
        </p:nvGrpSpPr>
        <p:grpSpPr>
          <a:xfrm>
            <a:off x="9212580" y="2162175"/>
            <a:ext cx="3682365" cy="7498080"/>
            <a:chOff x="9212580" y="2162175"/>
            <a:chExt cx="3682365" cy="7498080"/>
          </a:xfrm>
        </p:grpSpPr>
        <p:pic>
          <p:nvPicPr>
            <p:cNvPr descr="preencoded.png" id="590" name="Google Shape;590;p22"/>
            <p:cNvPicPr preferRelativeResize="0"/>
            <p:nvPr/>
          </p:nvPicPr>
          <p:blipFill rotWithShape="1">
            <a:blip r:embed="rId10">
              <a:alphaModFix/>
            </a:blip>
            <a:srcRect b="0" l="0" r="0" t="0"/>
            <a:stretch/>
          </p:blipFill>
          <p:spPr>
            <a:xfrm>
              <a:off x="9258300" y="2162175"/>
              <a:ext cx="3590925" cy="6172200"/>
            </a:xfrm>
            <a:prstGeom prst="rect">
              <a:avLst/>
            </a:prstGeom>
            <a:noFill/>
            <a:ln>
              <a:noFill/>
            </a:ln>
          </p:spPr>
        </p:pic>
        <p:grpSp>
          <p:nvGrpSpPr>
            <p:cNvPr id="591" name="Google Shape;591;p22"/>
            <p:cNvGrpSpPr/>
            <p:nvPr/>
          </p:nvGrpSpPr>
          <p:grpSpPr>
            <a:xfrm>
              <a:off x="9212580" y="8486775"/>
              <a:ext cx="3682365" cy="1173480"/>
              <a:chOff x="9212580" y="8486775"/>
              <a:chExt cx="3682365" cy="1173480"/>
            </a:xfrm>
          </p:grpSpPr>
          <p:sp>
            <p:nvSpPr>
              <p:cNvPr id="592" name="Google Shape;592;p22"/>
              <p:cNvSpPr/>
              <p:nvPr/>
            </p:nvSpPr>
            <p:spPr>
              <a:xfrm>
                <a:off x="9212580" y="8486775"/>
                <a:ext cx="368236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Lunaria</a:t>
                </a:r>
                <a:endParaRPr b="0" i="0" sz="3600" u="none" cap="none" strike="noStrike">
                  <a:solidFill>
                    <a:schemeClr val="dk1"/>
                  </a:solidFill>
                  <a:latin typeface="Calibri"/>
                  <a:ea typeface="Calibri"/>
                  <a:cs typeface="Calibri"/>
                  <a:sym typeface="Calibri"/>
                </a:endParaRPr>
              </a:p>
            </p:txBody>
          </p:sp>
          <p:sp>
            <p:nvSpPr>
              <p:cNvPr id="593" name="Google Shape;593;p22"/>
              <p:cNvSpPr/>
              <p:nvPr/>
            </p:nvSpPr>
            <p:spPr>
              <a:xfrm>
                <a:off x="9227820" y="9096375"/>
                <a:ext cx="3651885" cy="563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pic>
        <p:nvPicPr>
          <p:cNvPr descr="preencoded.png" id="594" name="Google Shape;594;p22"/>
          <p:cNvPicPr preferRelativeResize="0"/>
          <p:nvPr/>
        </p:nvPicPr>
        <p:blipFill rotWithShape="1">
          <a:blip r:embed="rId11">
            <a:alphaModFix/>
          </a:blip>
          <a:srcRect b="0" l="0" r="0" t="0"/>
          <a:stretch/>
        </p:blipFill>
        <p:spPr>
          <a:xfrm>
            <a:off x="11953875" y="904875"/>
            <a:ext cx="5572125" cy="84867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599" name="Shape 599"/>
        <p:cNvGrpSpPr/>
        <p:nvPr/>
      </p:nvGrpSpPr>
      <p:grpSpPr>
        <a:xfrm>
          <a:off x="0" y="0"/>
          <a:ext cx="0" cy="0"/>
          <a:chOff x="0" y="0"/>
          <a:chExt cx="0" cy="0"/>
        </a:xfrm>
      </p:grpSpPr>
      <p:grpSp>
        <p:nvGrpSpPr>
          <p:cNvPr id="600" name="Google Shape;600;p23"/>
          <p:cNvGrpSpPr/>
          <p:nvPr/>
        </p:nvGrpSpPr>
        <p:grpSpPr>
          <a:xfrm>
            <a:off x="0" y="-1333500"/>
            <a:ext cx="22127283" cy="12365702"/>
            <a:chOff x="0" y="-1333500"/>
            <a:chExt cx="22127283" cy="12365702"/>
          </a:xfrm>
        </p:grpSpPr>
        <p:sp>
          <p:nvSpPr>
            <p:cNvPr id="601" name="Google Shape;601;p23"/>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2" name="Google Shape;602;p23"/>
            <p:cNvPicPr preferRelativeResize="0"/>
            <p:nvPr/>
          </p:nvPicPr>
          <p:blipFill rotWithShape="1">
            <a:blip r:embed="rId3">
              <a:alphaModFix/>
            </a:blip>
            <a:srcRect b="0" l="0" r="0" t="0"/>
            <a:stretch/>
          </p:blipFill>
          <p:spPr>
            <a:xfrm rot="-2700000">
              <a:off x="12630504" y="2133953"/>
              <a:ext cx="8877300" cy="5429250"/>
            </a:xfrm>
            <a:prstGeom prst="rect">
              <a:avLst/>
            </a:prstGeom>
            <a:noFill/>
            <a:ln>
              <a:noFill/>
            </a:ln>
          </p:spPr>
        </p:pic>
        <p:grpSp>
          <p:nvGrpSpPr>
            <p:cNvPr id="603" name="Google Shape;603;p23"/>
            <p:cNvGrpSpPr/>
            <p:nvPr/>
          </p:nvGrpSpPr>
          <p:grpSpPr>
            <a:xfrm>
              <a:off x="676275" y="-209550"/>
              <a:ext cx="3116900" cy="3171812"/>
              <a:chOff x="676275" y="-209550"/>
              <a:chExt cx="3116900" cy="3171812"/>
            </a:xfrm>
          </p:grpSpPr>
          <p:pic>
            <p:nvPicPr>
              <p:cNvPr descr="preencoded.png" id="604" name="Google Shape;604;p23"/>
              <p:cNvPicPr preferRelativeResize="0"/>
              <p:nvPr/>
            </p:nvPicPr>
            <p:blipFill rotWithShape="1">
              <a:blip r:embed="rId4">
                <a:alphaModFix/>
              </a:blip>
              <a:srcRect b="0" l="0" r="0" t="0"/>
              <a:stretch/>
            </p:blipFill>
            <p:spPr>
              <a:xfrm>
                <a:off x="2612466" y="-209550"/>
                <a:ext cx="1180709" cy="2087173"/>
              </a:xfrm>
              <a:prstGeom prst="rect">
                <a:avLst/>
              </a:prstGeom>
              <a:noFill/>
              <a:ln>
                <a:noFill/>
              </a:ln>
            </p:spPr>
          </p:pic>
          <p:pic>
            <p:nvPicPr>
              <p:cNvPr descr="preencoded.png" id="605" name="Google Shape;605;p23"/>
              <p:cNvPicPr preferRelativeResize="0"/>
              <p:nvPr/>
            </p:nvPicPr>
            <p:blipFill rotWithShape="1">
              <a:blip r:embed="rId5">
                <a:alphaModFix/>
              </a:blip>
              <a:srcRect b="0" l="0" r="0" t="0"/>
              <a:stretch/>
            </p:blipFill>
            <p:spPr>
              <a:xfrm>
                <a:off x="676275" y="684479"/>
                <a:ext cx="1478992" cy="2277783"/>
              </a:xfrm>
              <a:prstGeom prst="rect">
                <a:avLst/>
              </a:prstGeom>
              <a:noFill/>
              <a:ln>
                <a:noFill/>
              </a:ln>
            </p:spPr>
          </p:pic>
        </p:grpSp>
        <p:pic>
          <p:nvPicPr>
            <p:cNvPr descr="preencoded.png" id="606" name="Google Shape;606;p23"/>
            <p:cNvPicPr preferRelativeResize="0"/>
            <p:nvPr/>
          </p:nvPicPr>
          <p:blipFill rotWithShape="1">
            <a:blip r:embed="rId6">
              <a:alphaModFix/>
            </a:blip>
            <a:srcRect b="0" l="0" r="0" t="0"/>
            <a:stretch/>
          </p:blipFill>
          <p:spPr>
            <a:xfrm rot="900000">
              <a:off x="2851562" y="-970364"/>
              <a:ext cx="4338461" cy="11639430"/>
            </a:xfrm>
            <a:prstGeom prst="rect">
              <a:avLst/>
            </a:prstGeom>
            <a:noFill/>
            <a:ln>
              <a:noFill/>
            </a:ln>
          </p:spPr>
        </p:pic>
      </p:grpSp>
      <p:grpSp>
        <p:nvGrpSpPr>
          <p:cNvPr id="607" name="Google Shape;607;p23"/>
          <p:cNvGrpSpPr/>
          <p:nvPr/>
        </p:nvGrpSpPr>
        <p:grpSpPr>
          <a:xfrm>
            <a:off x="17640300" y="7994854"/>
            <a:ext cx="596695" cy="2063546"/>
            <a:chOff x="17640300" y="7994855"/>
            <a:chExt cx="596695" cy="2063546"/>
          </a:xfrm>
        </p:grpSpPr>
        <p:pic>
          <p:nvPicPr>
            <p:cNvPr descr="preencoded.png" id="608" name="Google Shape;608;p23"/>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609" name="Google Shape;609;p2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610" name="Google Shape;610;p23"/>
          <p:cNvPicPr preferRelativeResize="0"/>
          <p:nvPr/>
        </p:nvPicPr>
        <p:blipFill rotWithShape="1">
          <a:blip r:embed="rId8">
            <a:alphaModFix/>
          </a:blip>
          <a:srcRect b="0" l="0" r="0" t="0"/>
          <a:stretch/>
        </p:blipFill>
        <p:spPr>
          <a:xfrm>
            <a:off x="1400175" y="1476375"/>
            <a:ext cx="5343525" cy="8296275"/>
          </a:xfrm>
          <a:prstGeom prst="rect">
            <a:avLst/>
          </a:prstGeom>
          <a:noFill/>
          <a:ln>
            <a:noFill/>
          </a:ln>
        </p:spPr>
      </p:pic>
      <p:pic>
        <p:nvPicPr>
          <p:cNvPr descr="preencoded.png" id="611" name="Google Shape;611;p23"/>
          <p:cNvPicPr preferRelativeResize="0"/>
          <p:nvPr/>
        </p:nvPicPr>
        <p:blipFill rotWithShape="1">
          <a:blip r:embed="rId9">
            <a:alphaModFix/>
          </a:blip>
          <a:srcRect b="0" l="0" r="0" t="0"/>
          <a:stretch/>
        </p:blipFill>
        <p:spPr>
          <a:xfrm>
            <a:off x="7400923" y="1676398"/>
            <a:ext cx="504830" cy="571505"/>
          </a:xfrm>
          <a:prstGeom prst="rect">
            <a:avLst/>
          </a:prstGeom>
          <a:noFill/>
          <a:ln>
            <a:noFill/>
          </a:ln>
        </p:spPr>
      </p:pic>
      <p:cxnSp>
        <p:nvCxnSpPr>
          <p:cNvPr id="612" name="Google Shape;612;p23"/>
          <p:cNvCxnSpPr/>
          <p:nvPr/>
        </p:nvCxnSpPr>
        <p:spPr>
          <a:xfrm rot="-5400000">
            <a:off x="7110245" y="3181350"/>
            <a:ext cx="1219535" cy="0"/>
          </a:xfrm>
          <a:prstGeom prst="straightConnector1">
            <a:avLst/>
          </a:prstGeom>
          <a:noFill/>
          <a:ln cap="flat" cmpd="sng" w="28575">
            <a:solidFill>
              <a:srgbClr val="242E73"/>
            </a:solidFill>
            <a:prstDash val="solid"/>
            <a:round/>
            <a:headEnd len="sm" w="sm" type="none"/>
            <a:tailEnd len="sm" w="sm" type="none"/>
          </a:ln>
        </p:spPr>
      </p:cxnSp>
      <p:pic>
        <p:nvPicPr>
          <p:cNvPr descr="preencoded.png" id="613" name="Google Shape;613;p23"/>
          <p:cNvPicPr preferRelativeResize="0"/>
          <p:nvPr/>
        </p:nvPicPr>
        <p:blipFill rotWithShape="1">
          <a:blip r:embed="rId10">
            <a:alphaModFix/>
          </a:blip>
          <a:srcRect b="0" l="0" r="0" t="0"/>
          <a:stretch/>
        </p:blipFill>
        <p:spPr>
          <a:xfrm>
            <a:off x="7398544" y="4171950"/>
            <a:ext cx="588169" cy="509587"/>
          </a:xfrm>
          <a:prstGeom prst="rect">
            <a:avLst/>
          </a:prstGeom>
          <a:noFill/>
          <a:ln>
            <a:noFill/>
          </a:ln>
        </p:spPr>
      </p:pic>
      <p:cxnSp>
        <p:nvCxnSpPr>
          <p:cNvPr id="614" name="Google Shape;614;p23"/>
          <p:cNvCxnSpPr/>
          <p:nvPr/>
        </p:nvCxnSpPr>
        <p:spPr>
          <a:xfrm rot="-5400000">
            <a:off x="7110245" y="5619750"/>
            <a:ext cx="1219535" cy="0"/>
          </a:xfrm>
          <a:prstGeom prst="straightConnector1">
            <a:avLst/>
          </a:prstGeom>
          <a:noFill/>
          <a:ln cap="flat" cmpd="sng" w="28575">
            <a:solidFill>
              <a:srgbClr val="242E73"/>
            </a:solidFill>
            <a:prstDash val="solid"/>
            <a:round/>
            <a:headEnd len="sm" w="sm" type="none"/>
            <a:tailEnd len="sm" w="sm" type="none"/>
          </a:ln>
        </p:spPr>
      </p:cxnSp>
      <p:pic>
        <p:nvPicPr>
          <p:cNvPr descr="preencoded.png" id="615" name="Google Shape;615;p23"/>
          <p:cNvPicPr preferRelativeResize="0"/>
          <p:nvPr/>
        </p:nvPicPr>
        <p:blipFill rotWithShape="1">
          <a:blip r:embed="rId11">
            <a:alphaModFix/>
          </a:blip>
          <a:srcRect b="0" l="0" r="0" t="0"/>
          <a:stretch/>
        </p:blipFill>
        <p:spPr>
          <a:xfrm>
            <a:off x="7372350" y="6584156"/>
            <a:ext cx="614363" cy="509588"/>
          </a:xfrm>
          <a:prstGeom prst="rect">
            <a:avLst/>
          </a:prstGeom>
          <a:noFill/>
          <a:ln>
            <a:noFill/>
          </a:ln>
        </p:spPr>
      </p:pic>
      <p:cxnSp>
        <p:nvCxnSpPr>
          <p:cNvPr id="616" name="Google Shape;616;p23"/>
          <p:cNvCxnSpPr/>
          <p:nvPr/>
        </p:nvCxnSpPr>
        <p:spPr>
          <a:xfrm rot="-5400000">
            <a:off x="7110245" y="8058150"/>
            <a:ext cx="1219535" cy="0"/>
          </a:xfrm>
          <a:prstGeom prst="straightConnector1">
            <a:avLst/>
          </a:prstGeom>
          <a:noFill/>
          <a:ln cap="flat" cmpd="sng" w="28575">
            <a:solidFill>
              <a:srgbClr val="242E73"/>
            </a:solidFill>
            <a:prstDash val="solid"/>
            <a:round/>
            <a:headEnd len="sm" w="sm" type="none"/>
            <a:tailEnd len="sm" w="sm" type="none"/>
          </a:ln>
        </p:spPr>
      </p:cxnSp>
      <p:pic>
        <p:nvPicPr>
          <p:cNvPr descr="preencoded.png" id="617" name="Google Shape;617;p23"/>
          <p:cNvPicPr preferRelativeResize="0"/>
          <p:nvPr/>
        </p:nvPicPr>
        <p:blipFill rotWithShape="1">
          <a:blip r:embed="rId12">
            <a:alphaModFix/>
          </a:blip>
          <a:srcRect b="0" l="0" r="0" t="0"/>
          <a:stretch/>
        </p:blipFill>
        <p:spPr>
          <a:xfrm>
            <a:off x="7477125" y="8943975"/>
            <a:ext cx="457200" cy="666750"/>
          </a:xfrm>
          <a:prstGeom prst="rect">
            <a:avLst/>
          </a:prstGeom>
          <a:noFill/>
          <a:ln>
            <a:noFill/>
          </a:ln>
        </p:spPr>
      </p:pic>
      <p:sp>
        <p:nvSpPr>
          <p:cNvPr id="618" name="Google Shape;618;p23"/>
          <p:cNvSpPr/>
          <p:nvPr/>
        </p:nvSpPr>
        <p:spPr>
          <a:xfrm>
            <a:off x="8210550" y="2590800"/>
            <a:ext cx="8814435" cy="8782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2400" u="none" cap="none" strike="noStrike">
              <a:solidFill>
                <a:schemeClr val="dk1"/>
              </a:solidFill>
              <a:latin typeface="Calibri"/>
              <a:ea typeface="Calibri"/>
              <a:cs typeface="Calibri"/>
              <a:sym typeface="Calibri"/>
            </a:endParaRPr>
          </a:p>
        </p:txBody>
      </p:sp>
      <p:sp>
        <p:nvSpPr>
          <p:cNvPr id="619" name="Google Shape;619;p23"/>
          <p:cNvSpPr/>
          <p:nvPr/>
        </p:nvSpPr>
        <p:spPr>
          <a:xfrm>
            <a:off x="8210550" y="5153025"/>
            <a:ext cx="8814435" cy="8782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2400" u="none" cap="none" strike="noStrike">
              <a:solidFill>
                <a:schemeClr val="dk1"/>
              </a:solidFill>
              <a:latin typeface="Calibri"/>
              <a:ea typeface="Calibri"/>
              <a:cs typeface="Calibri"/>
              <a:sym typeface="Calibri"/>
            </a:endParaRPr>
          </a:p>
        </p:txBody>
      </p:sp>
      <p:sp>
        <p:nvSpPr>
          <p:cNvPr id="620" name="Google Shape;620;p23"/>
          <p:cNvSpPr/>
          <p:nvPr/>
        </p:nvSpPr>
        <p:spPr>
          <a:xfrm>
            <a:off x="8210550" y="7667625"/>
            <a:ext cx="8814435" cy="8782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2400" u="none" cap="none" strike="noStrike">
              <a:solidFill>
                <a:schemeClr val="dk1"/>
              </a:solidFill>
              <a:latin typeface="Calibri"/>
              <a:ea typeface="Calibri"/>
              <a:cs typeface="Calibri"/>
              <a:sym typeface="Calibri"/>
            </a:endParaRPr>
          </a:p>
        </p:txBody>
      </p:sp>
      <p:sp>
        <p:nvSpPr>
          <p:cNvPr id="621" name="Google Shape;621;p23"/>
          <p:cNvSpPr/>
          <p:nvPr/>
        </p:nvSpPr>
        <p:spPr>
          <a:xfrm>
            <a:off x="10458450" y="561975"/>
            <a:ext cx="6505575" cy="1095375"/>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The Mystery</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626" name="Shape 626"/>
        <p:cNvGrpSpPr/>
        <p:nvPr/>
      </p:nvGrpSpPr>
      <p:grpSpPr>
        <a:xfrm>
          <a:off x="0" y="0"/>
          <a:ext cx="0" cy="0"/>
          <a:chOff x="0" y="0"/>
          <a:chExt cx="0" cy="0"/>
        </a:xfrm>
      </p:grpSpPr>
      <p:grpSp>
        <p:nvGrpSpPr>
          <p:cNvPr id="627" name="Google Shape;627;p24"/>
          <p:cNvGrpSpPr/>
          <p:nvPr/>
        </p:nvGrpSpPr>
        <p:grpSpPr>
          <a:xfrm>
            <a:off x="-3095625" y="-257175"/>
            <a:ext cx="21383625" cy="10544175"/>
            <a:chOff x="-3095625" y="-257175"/>
            <a:chExt cx="21383625" cy="10544175"/>
          </a:xfrm>
        </p:grpSpPr>
        <p:sp>
          <p:nvSpPr>
            <p:cNvPr id="628" name="Google Shape;628;p24"/>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9" name="Google Shape;629;p24"/>
            <p:cNvPicPr preferRelativeResize="0"/>
            <p:nvPr/>
          </p:nvPicPr>
          <p:blipFill rotWithShape="1">
            <a:blip r:embed="rId3">
              <a:alphaModFix/>
            </a:blip>
            <a:srcRect b="0" l="0" r="0" t="0"/>
            <a:stretch/>
          </p:blipFill>
          <p:spPr>
            <a:xfrm>
              <a:off x="-3095625" y="-257175"/>
              <a:ext cx="13649325" cy="8353425"/>
            </a:xfrm>
            <a:prstGeom prst="rect">
              <a:avLst/>
            </a:prstGeom>
            <a:noFill/>
            <a:ln>
              <a:noFill/>
            </a:ln>
          </p:spPr>
        </p:pic>
        <p:grpSp>
          <p:nvGrpSpPr>
            <p:cNvPr id="630" name="Google Shape;630;p24"/>
            <p:cNvGrpSpPr/>
            <p:nvPr/>
          </p:nvGrpSpPr>
          <p:grpSpPr>
            <a:xfrm>
              <a:off x="14316075" y="6734175"/>
              <a:ext cx="3116752" cy="3171812"/>
              <a:chOff x="14316075" y="6734175"/>
              <a:chExt cx="3116752" cy="3171812"/>
            </a:xfrm>
          </p:grpSpPr>
          <p:pic>
            <p:nvPicPr>
              <p:cNvPr descr="preencoded.png" id="631" name="Google Shape;631;p24"/>
              <p:cNvPicPr preferRelativeResize="0"/>
              <p:nvPr/>
            </p:nvPicPr>
            <p:blipFill rotWithShape="1">
              <a:blip r:embed="rId4">
                <a:alphaModFix/>
              </a:blip>
              <a:srcRect b="0" l="0" r="0" t="0"/>
              <a:stretch/>
            </p:blipFill>
            <p:spPr>
              <a:xfrm>
                <a:off x="14316075" y="6734175"/>
                <a:ext cx="1180709" cy="2087173"/>
              </a:xfrm>
              <a:prstGeom prst="rect">
                <a:avLst/>
              </a:prstGeom>
              <a:noFill/>
              <a:ln>
                <a:noFill/>
              </a:ln>
            </p:spPr>
          </p:pic>
          <p:pic>
            <p:nvPicPr>
              <p:cNvPr descr="preencoded.png" id="632" name="Google Shape;632;p24"/>
              <p:cNvPicPr preferRelativeResize="0"/>
              <p:nvPr/>
            </p:nvPicPr>
            <p:blipFill rotWithShape="1">
              <a:blip r:embed="rId5">
                <a:alphaModFix/>
              </a:blip>
              <a:srcRect b="0" l="0" r="0" t="0"/>
              <a:stretch/>
            </p:blipFill>
            <p:spPr>
              <a:xfrm>
                <a:off x="15953835" y="7628204"/>
                <a:ext cx="1478992" cy="2277783"/>
              </a:xfrm>
              <a:prstGeom prst="rect">
                <a:avLst/>
              </a:prstGeom>
              <a:noFill/>
              <a:ln>
                <a:noFill/>
              </a:ln>
            </p:spPr>
          </p:pic>
        </p:grpSp>
        <p:pic>
          <p:nvPicPr>
            <p:cNvPr descr="preencoded.png" id="633" name="Google Shape;633;p24"/>
            <p:cNvPicPr preferRelativeResize="0"/>
            <p:nvPr/>
          </p:nvPicPr>
          <p:blipFill rotWithShape="1">
            <a:blip r:embed="rId6">
              <a:alphaModFix/>
            </a:blip>
            <a:srcRect b="0" l="0" r="0" t="0"/>
            <a:stretch/>
          </p:blipFill>
          <p:spPr>
            <a:xfrm rot="-900000">
              <a:off x="4695978" y="2141823"/>
              <a:ext cx="2943225" cy="7896225"/>
            </a:xfrm>
            <a:prstGeom prst="rect">
              <a:avLst/>
            </a:prstGeom>
            <a:noFill/>
            <a:ln>
              <a:noFill/>
            </a:ln>
          </p:spPr>
        </p:pic>
      </p:grpSp>
      <p:grpSp>
        <p:nvGrpSpPr>
          <p:cNvPr id="634" name="Google Shape;634;p24"/>
          <p:cNvGrpSpPr/>
          <p:nvPr/>
        </p:nvGrpSpPr>
        <p:grpSpPr>
          <a:xfrm>
            <a:off x="17640300" y="7994854"/>
            <a:ext cx="596695" cy="2063546"/>
            <a:chOff x="17640300" y="7994855"/>
            <a:chExt cx="596695" cy="2063546"/>
          </a:xfrm>
        </p:grpSpPr>
        <p:pic>
          <p:nvPicPr>
            <p:cNvPr descr="preencoded.png" id="635" name="Google Shape;635;p24"/>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636" name="Google Shape;636;p2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37" name="Google Shape;637;p24"/>
          <p:cNvSpPr/>
          <p:nvPr/>
        </p:nvSpPr>
        <p:spPr>
          <a:xfrm>
            <a:off x="5895975" y="485775"/>
            <a:ext cx="6505575"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The List</a:t>
            </a:r>
            <a:endParaRPr b="0" i="0" sz="6000" u="none" cap="none" strike="noStrike">
              <a:solidFill>
                <a:schemeClr val="dk1"/>
              </a:solidFill>
              <a:latin typeface="Calibri"/>
              <a:ea typeface="Calibri"/>
              <a:cs typeface="Calibri"/>
              <a:sym typeface="Calibri"/>
            </a:endParaRPr>
          </a:p>
        </p:txBody>
      </p:sp>
      <p:grpSp>
        <p:nvGrpSpPr>
          <p:cNvPr id="638" name="Google Shape;638;p24"/>
          <p:cNvGrpSpPr/>
          <p:nvPr/>
        </p:nvGrpSpPr>
        <p:grpSpPr>
          <a:xfrm>
            <a:off x="2752725" y="2438400"/>
            <a:ext cx="12833985" cy="1021080"/>
            <a:chOff x="2752725" y="2438400"/>
            <a:chExt cx="12833985" cy="1021080"/>
          </a:xfrm>
        </p:grpSpPr>
        <p:sp>
          <p:nvSpPr>
            <p:cNvPr id="639" name="Google Shape;639;p24"/>
            <p:cNvSpPr/>
            <p:nvPr/>
          </p:nvSpPr>
          <p:spPr>
            <a:xfrm>
              <a:off x="2752725" y="2709863"/>
              <a:ext cx="4640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Dragons</a:t>
              </a:r>
              <a:endParaRPr b="0" i="0" sz="2700" u="none" cap="none" strike="noStrike">
                <a:solidFill>
                  <a:schemeClr val="dk1"/>
                </a:solidFill>
                <a:latin typeface="Calibri"/>
                <a:ea typeface="Calibri"/>
                <a:cs typeface="Calibri"/>
                <a:sym typeface="Calibri"/>
              </a:endParaRPr>
            </a:p>
          </p:txBody>
        </p:sp>
        <p:sp>
          <p:nvSpPr>
            <p:cNvPr id="640" name="Google Shape;640;p24"/>
            <p:cNvSpPr/>
            <p:nvPr/>
          </p:nvSpPr>
          <p:spPr>
            <a:xfrm>
              <a:off x="7553325" y="2438400"/>
              <a:ext cx="8033385"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Fire-breathing creatures that are often powerful and dangerous</a:t>
              </a:r>
              <a:endParaRPr b="0" i="0" sz="2400" u="none" cap="none" strike="noStrike">
                <a:solidFill>
                  <a:schemeClr val="dk1"/>
                </a:solidFill>
                <a:latin typeface="Calibri"/>
                <a:ea typeface="Calibri"/>
                <a:cs typeface="Calibri"/>
                <a:sym typeface="Calibri"/>
              </a:endParaRPr>
            </a:p>
          </p:txBody>
        </p:sp>
      </p:grpSp>
      <p:grpSp>
        <p:nvGrpSpPr>
          <p:cNvPr id="641" name="Google Shape;641;p24"/>
          <p:cNvGrpSpPr/>
          <p:nvPr/>
        </p:nvGrpSpPr>
        <p:grpSpPr>
          <a:xfrm>
            <a:off x="2752725" y="3810000"/>
            <a:ext cx="12833985" cy="862965"/>
            <a:chOff x="2752725" y="3810000"/>
            <a:chExt cx="12833985" cy="862965"/>
          </a:xfrm>
        </p:grpSpPr>
        <p:sp>
          <p:nvSpPr>
            <p:cNvPr id="642" name="Google Shape;642;p24"/>
            <p:cNvSpPr/>
            <p:nvPr/>
          </p:nvSpPr>
          <p:spPr>
            <a:xfrm>
              <a:off x="2752725" y="3810000"/>
              <a:ext cx="4640580" cy="86296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Medieval-like Settings</a:t>
              </a:r>
              <a:endParaRPr b="0" i="0" sz="2700" u="none" cap="none" strike="noStrike">
                <a:solidFill>
                  <a:schemeClr val="dk1"/>
                </a:solidFill>
                <a:latin typeface="Calibri"/>
                <a:ea typeface="Calibri"/>
                <a:cs typeface="Calibri"/>
                <a:sym typeface="Calibri"/>
              </a:endParaRPr>
            </a:p>
          </p:txBody>
        </p:sp>
        <p:sp>
          <p:nvSpPr>
            <p:cNvPr id="643" name="Google Shape;643;p24"/>
            <p:cNvSpPr/>
            <p:nvPr/>
          </p:nvSpPr>
          <p:spPr>
            <a:xfrm>
              <a:off x="7553325" y="3952875"/>
              <a:ext cx="8033385"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Worlds with castles, knights, and feudal systems</a:t>
              </a:r>
              <a:endParaRPr b="0" i="0" sz="2400" u="none" cap="none" strike="noStrike">
                <a:solidFill>
                  <a:schemeClr val="dk1"/>
                </a:solidFill>
                <a:latin typeface="Calibri"/>
                <a:ea typeface="Calibri"/>
                <a:cs typeface="Calibri"/>
                <a:sym typeface="Calibri"/>
              </a:endParaRPr>
            </a:p>
          </p:txBody>
        </p:sp>
      </p:grpSp>
      <p:grpSp>
        <p:nvGrpSpPr>
          <p:cNvPr id="644" name="Google Shape;644;p24"/>
          <p:cNvGrpSpPr/>
          <p:nvPr/>
        </p:nvGrpSpPr>
        <p:grpSpPr>
          <a:xfrm>
            <a:off x="2752725" y="5010150"/>
            <a:ext cx="12833985" cy="563880"/>
            <a:chOff x="2752725" y="5010150"/>
            <a:chExt cx="12833985" cy="563880"/>
          </a:xfrm>
        </p:grpSpPr>
        <p:sp>
          <p:nvSpPr>
            <p:cNvPr id="645" name="Google Shape;645;p24"/>
            <p:cNvSpPr/>
            <p:nvPr/>
          </p:nvSpPr>
          <p:spPr>
            <a:xfrm>
              <a:off x="2752725" y="5053012"/>
              <a:ext cx="4640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Chosen One Trope</a:t>
              </a:r>
              <a:endParaRPr b="0" i="0" sz="2700" u="none" cap="none" strike="noStrike">
                <a:solidFill>
                  <a:schemeClr val="dk1"/>
                </a:solidFill>
                <a:latin typeface="Calibri"/>
                <a:ea typeface="Calibri"/>
                <a:cs typeface="Calibri"/>
                <a:sym typeface="Calibri"/>
              </a:endParaRPr>
            </a:p>
          </p:txBody>
        </p:sp>
        <p:sp>
          <p:nvSpPr>
            <p:cNvPr id="646" name="Google Shape;646;p24"/>
            <p:cNvSpPr/>
            <p:nvPr/>
          </p:nvSpPr>
          <p:spPr>
            <a:xfrm>
              <a:off x="7553325" y="5010150"/>
              <a:ext cx="8033385"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hero chosen by destiny to save the world</a:t>
              </a:r>
              <a:endParaRPr b="0" i="0" sz="2400" u="none" cap="none" strike="noStrike">
                <a:solidFill>
                  <a:schemeClr val="dk1"/>
                </a:solidFill>
                <a:latin typeface="Calibri"/>
                <a:ea typeface="Calibri"/>
                <a:cs typeface="Calibri"/>
                <a:sym typeface="Calibri"/>
              </a:endParaRPr>
            </a:p>
          </p:txBody>
        </p:sp>
      </p:grpSp>
      <p:grpSp>
        <p:nvGrpSpPr>
          <p:cNvPr id="647" name="Google Shape;647;p24"/>
          <p:cNvGrpSpPr/>
          <p:nvPr/>
        </p:nvGrpSpPr>
        <p:grpSpPr>
          <a:xfrm>
            <a:off x="2752725" y="5924550"/>
            <a:ext cx="12833985" cy="1021080"/>
            <a:chOff x="2752725" y="5924550"/>
            <a:chExt cx="12833985" cy="1021080"/>
          </a:xfrm>
        </p:grpSpPr>
        <p:sp>
          <p:nvSpPr>
            <p:cNvPr id="648" name="Google Shape;648;p24"/>
            <p:cNvSpPr/>
            <p:nvPr/>
          </p:nvSpPr>
          <p:spPr>
            <a:xfrm>
              <a:off x="2752725" y="6196012"/>
              <a:ext cx="4640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Magic</a:t>
              </a:r>
              <a:endParaRPr b="0" i="0" sz="2700" u="none" cap="none" strike="noStrike">
                <a:solidFill>
                  <a:schemeClr val="dk1"/>
                </a:solidFill>
                <a:latin typeface="Calibri"/>
                <a:ea typeface="Calibri"/>
                <a:cs typeface="Calibri"/>
                <a:sym typeface="Calibri"/>
              </a:endParaRPr>
            </a:p>
          </p:txBody>
        </p:sp>
        <p:sp>
          <p:nvSpPr>
            <p:cNvPr id="649" name="Google Shape;649;p24"/>
            <p:cNvSpPr/>
            <p:nvPr/>
          </p:nvSpPr>
          <p:spPr>
            <a:xfrm>
              <a:off x="7553325" y="5924550"/>
              <a:ext cx="8033385"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integral part of fantasy stories, can take many forms</a:t>
              </a:r>
              <a:endParaRPr b="0" i="0" sz="2400" u="none" cap="none" strike="noStrike">
                <a:solidFill>
                  <a:schemeClr val="dk1"/>
                </a:solidFill>
                <a:latin typeface="Calibri"/>
                <a:ea typeface="Calibri"/>
                <a:cs typeface="Calibri"/>
                <a:sym typeface="Calibri"/>
              </a:endParaRPr>
            </a:p>
          </p:txBody>
        </p:sp>
      </p:grpSp>
      <p:grpSp>
        <p:nvGrpSpPr>
          <p:cNvPr id="650" name="Google Shape;650;p24"/>
          <p:cNvGrpSpPr/>
          <p:nvPr/>
        </p:nvGrpSpPr>
        <p:grpSpPr>
          <a:xfrm>
            <a:off x="2752725" y="7296150"/>
            <a:ext cx="12833985" cy="1021080"/>
            <a:chOff x="2752725" y="7296150"/>
            <a:chExt cx="12833985" cy="1021080"/>
          </a:xfrm>
        </p:grpSpPr>
        <p:sp>
          <p:nvSpPr>
            <p:cNvPr id="651" name="Google Shape;651;p24"/>
            <p:cNvSpPr/>
            <p:nvPr/>
          </p:nvSpPr>
          <p:spPr>
            <a:xfrm>
              <a:off x="2752725" y="7567612"/>
              <a:ext cx="4640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The Best Curse</a:t>
              </a:r>
              <a:endParaRPr b="0" i="0" sz="2700" u="none" cap="none" strike="noStrike">
                <a:solidFill>
                  <a:schemeClr val="dk1"/>
                </a:solidFill>
                <a:latin typeface="Calibri"/>
                <a:ea typeface="Calibri"/>
                <a:cs typeface="Calibri"/>
                <a:sym typeface="Calibri"/>
              </a:endParaRPr>
            </a:p>
          </p:txBody>
        </p:sp>
        <p:sp>
          <p:nvSpPr>
            <p:cNvPr id="652" name="Google Shape;652;p24"/>
            <p:cNvSpPr/>
            <p:nvPr/>
          </p:nvSpPr>
          <p:spPr>
            <a:xfrm>
              <a:off x="7553325" y="7296150"/>
              <a:ext cx="8033385" cy="10210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curse that is unique, creative, and fits within the story</a:t>
              </a:r>
              <a:endParaRPr b="0" i="0" sz="2400" u="none" cap="none" strike="noStrike">
                <a:solidFill>
                  <a:schemeClr val="dk1"/>
                </a:solidFill>
                <a:latin typeface="Calibri"/>
                <a:ea typeface="Calibri"/>
                <a:cs typeface="Calibri"/>
                <a:sym typeface="Calibri"/>
              </a:endParaRPr>
            </a:p>
          </p:txBody>
        </p:sp>
      </p:grpSp>
      <p:grpSp>
        <p:nvGrpSpPr>
          <p:cNvPr id="653" name="Google Shape;653;p24"/>
          <p:cNvGrpSpPr/>
          <p:nvPr/>
        </p:nvGrpSpPr>
        <p:grpSpPr>
          <a:xfrm>
            <a:off x="2752725" y="8667750"/>
            <a:ext cx="12833985" cy="563880"/>
            <a:chOff x="2752725" y="8667750"/>
            <a:chExt cx="12833985" cy="563880"/>
          </a:xfrm>
        </p:grpSpPr>
        <p:sp>
          <p:nvSpPr>
            <p:cNvPr id="654" name="Google Shape;654;p24"/>
            <p:cNvSpPr/>
            <p:nvPr/>
          </p:nvSpPr>
          <p:spPr>
            <a:xfrm>
              <a:off x="2752725" y="8710613"/>
              <a:ext cx="4640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Unique Creatures</a:t>
              </a:r>
              <a:endParaRPr b="0" i="0" sz="2700" u="none" cap="none" strike="noStrike">
                <a:solidFill>
                  <a:schemeClr val="dk1"/>
                </a:solidFill>
                <a:latin typeface="Calibri"/>
                <a:ea typeface="Calibri"/>
                <a:cs typeface="Calibri"/>
                <a:sym typeface="Calibri"/>
              </a:endParaRPr>
            </a:p>
          </p:txBody>
        </p:sp>
        <p:sp>
          <p:nvSpPr>
            <p:cNvPr id="655" name="Google Shape;655;p24"/>
            <p:cNvSpPr/>
            <p:nvPr/>
          </p:nvSpPr>
          <p:spPr>
            <a:xfrm>
              <a:off x="7553325" y="8667750"/>
              <a:ext cx="8033385"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variety of fantastical beings that inhabit the world</a:t>
              </a:r>
              <a:endParaRPr b="0" i="0" sz="2400" u="none" cap="none" strike="noStrike">
                <a:solidFill>
                  <a:schemeClr val="dk1"/>
                </a:solidFill>
                <a:latin typeface="Calibri"/>
                <a:ea typeface="Calibri"/>
                <a:cs typeface="Calibri"/>
                <a:sym typeface="Calibri"/>
              </a:endParaRPr>
            </a:p>
          </p:txBody>
        </p:sp>
      </p:grpSp>
      <p:pic>
        <p:nvPicPr>
          <p:cNvPr descr="preencoded.png" id="656" name="Google Shape;656;p24"/>
          <p:cNvPicPr preferRelativeResize="0"/>
          <p:nvPr/>
        </p:nvPicPr>
        <p:blipFill rotWithShape="1">
          <a:blip r:embed="rId8">
            <a:alphaModFix/>
          </a:blip>
          <a:srcRect b="0" l="0" r="0" t="0"/>
          <a:stretch/>
        </p:blipFill>
        <p:spPr>
          <a:xfrm>
            <a:off x="12687300" y="1390650"/>
            <a:ext cx="5343525" cy="81438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661" name="Shape 661"/>
        <p:cNvGrpSpPr/>
        <p:nvPr/>
      </p:nvGrpSpPr>
      <p:grpSpPr>
        <a:xfrm>
          <a:off x="0" y="0"/>
          <a:ext cx="0" cy="0"/>
          <a:chOff x="0" y="0"/>
          <a:chExt cx="0" cy="0"/>
        </a:xfrm>
      </p:grpSpPr>
      <p:grpSp>
        <p:nvGrpSpPr>
          <p:cNvPr id="662" name="Google Shape;662;p25"/>
          <p:cNvGrpSpPr/>
          <p:nvPr/>
        </p:nvGrpSpPr>
        <p:grpSpPr>
          <a:xfrm>
            <a:off x="-771525" y="-2"/>
            <a:ext cx="20421600" cy="14458952"/>
            <a:chOff x="-771525" y="-2"/>
            <a:chExt cx="20421600" cy="14458952"/>
          </a:xfrm>
        </p:grpSpPr>
        <p:sp>
          <p:nvSpPr>
            <p:cNvPr id="663" name="Google Shape;663;p25"/>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4" name="Google Shape;664;p25"/>
            <p:cNvPicPr preferRelativeResize="0"/>
            <p:nvPr/>
          </p:nvPicPr>
          <p:blipFill rotWithShape="1">
            <a:blip r:embed="rId3">
              <a:alphaModFix/>
            </a:blip>
            <a:srcRect b="0" l="0" r="0" t="0"/>
            <a:stretch/>
          </p:blipFill>
          <p:spPr>
            <a:xfrm>
              <a:off x="6000750" y="6105525"/>
              <a:ext cx="13649325" cy="8353425"/>
            </a:xfrm>
            <a:prstGeom prst="rect">
              <a:avLst/>
            </a:prstGeom>
            <a:noFill/>
            <a:ln>
              <a:noFill/>
            </a:ln>
          </p:spPr>
        </p:pic>
        <p:grpSp>
          <p:nvGrpSpPr>
            <p:cNvPr id="665" name="Google Shape;665;p25"/>
            <p:cNvGrpSpPr/>
            <p:nvPr/>
          </p:nvGrpSpPr>
          <p:grpSpPr>
            <a:xfrm>
              <a:off x="14792325" y="2447925"/>
              <a:ext cx="3116752" cy="3171812"/>
              <a:chOff x="14792325" y="2447925"/>
              <a:chExt cx="3116752" cy="3171812"/>
            </a:xfrm>
          </p:grpSpPr>
          <p:pic>
            <p:nvPicPr>
              <p:cNvPr descr="preencoded.png" id="666" name="Google Shape;666;p25"/>
              <p:cNvPicPr preferRelativeResize="0"/>
              <p:nvPr/>
            </p:nvPicPr>
            <p:blipFill rotWithShape="1">
              <a:blip r:embed="rId4">
                <a:alphaModFix/>
              </a:blip>
              <a:srcRect b="0" l="0" r="0" t="0"/>
              <a:stretch/>
            </p:blipFill>
            <p:spPr>
              <a:xfrm>
                <a:off x="14792325" y="2447925"/>
                <a:ext cx="1180709" cy="2087173"/>
              </a:xfrm>
              <a:prstGeom prst="rect">
                <a:avLst/>
              </a:prstGeom>
              <a:noFill/>
              <a:ln>
                <a:noFill/>
              </a:ln>
            </p:spPr>
          </p:pic>
          <p:pic>
            <p:nvPicPr>
              <p:cNvPr descr="preencoded.png" id="667" name="Google Shape;667;p25"/>
              <p:cNvPicPr preferRelativeResize="0"/>
              <p:nvPr/>
            </p:nvPicPr>
            <p:blipFill rotWithShape="1">
              <a:blip r:embed="rId5">
                <a:alphaModFix/>
              </a:blip>
              <a:srcRect b="0" l="0" r="0" t="0"/>
              <a:stretch/>
            </p:blipFill>
            <p:spPr>
              <a:xfrm>
                <a:off x="16430085" y="3341954"/>
                <a:ext cx="1478992" cy="2277783"/>
              </a:xfrm>
              <a:prstGeom prst="rect">
                <a:avLst/>
              </a:prstGeom>
              <a:noFill/>
              <a:ln>
                <a:noFill/>
              </a:ln>
            </p:spPr>
          </p:pic>
        </p:grpSp>
        <p:pic>
          <p:nvPicPr>
            <p:cNvPr descr="preencoded.png" id="668" name="Google Shape;668;p25"/>
            <p:cNvPicPr preferRelativeResize="0"/>
            <p:nvPr/>
          </p:nvPicPr>
          <p:blipFill rotWithShape="1">
            <a:blip r:embed="rId6">
              <a:alphaModFix/>
            </a:blip>
            <a:srcRect b="0" l="0" r="0" t="0"/>
            <a:stretch/>
          </p:blipFill>
          <p:spPr>
            <a:xfrm rot="-736472">
              <a:off x="235116" y="278117"/>
              <a:ext cx="3677208" cy="9865389"/>
            </a:xfrm>
            <a:prstGeom prst="rect">
              <a:avLst/>
            </a:prstGeom>
            <a:noFill/>
            <a:ln>
              <a:noFill/>
            </a:ln>
          </p:spPr>
        </p:pic>
      </p:grpSp>
      <p:grpSp>
        <p:nvGrpSpPr>
          <p:cNvPr id="669" name="Google Shape;669;p25"/>
          <p:cNvGrpSpPr/>
          <p:nvPr/>
        </p:nvGrpSpPr>
        <p:grpSpPr>
          <a:xfrm>
            <a:off x="17640300" y="7994854"/>
            <a:ext cx="596695" cy="2063546"/>
            <a:chOff x="17640300" y="7994855"/>
            <a:chExt cx="596695" cy="2063546"/>
          </a:xfrm>
        </p:grpSpPr>
        <p:pic>
          <p:nvPicPr>
            <p:cNvPr descr="preencoded.png" id="670" name="Google Shape;670;p25"/>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671" name="Google Shape;671;p2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672" name="Google Shape;672;p25"/>
          <p:cNvGrpSpPr/>
          <p:nvPr/>
        </p:nvGrpSpPr>
        <p:grpSpPr>
          <a:xfrm>
            <a:off x="590550" y="2343150"/>
            <a:ext cx="17373600" cy="6524625"/>
            <a:chOff x="590550" y="2343150"/>
            <a:chExt cx="17373600" cy="6524625"/>
          </a:xfrm>
        </p:grpSpPr>
        <p:sp>
          <p:nvSpPr>
            <p:cNvPr id="673" name="Google Shape;673;p25"/>
            <p:cNvSpPr/>
            <p:nvPr/>
          </p:nvSpPr>
          <p:spPr>
            <a:xfrm>
              <a:off x="7629525" y="234315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4" name="Google Shape;674;p25"/>
            <p:cNvPicPr preferRelativeResize="0"/>
            <p:nvPr/>
          </p:nvPicPr>
          <p:blipFill rotWithShape="1">
            <a:blip r:embed="rId8">
              <a:alphaModFix/>
            </a:blip>
            <a:srcRect b="0" l="0" r="0" t="0"/>
            <a:stretch/>
          </p:blipFill>
          <p:spPr>
            <a:xfrm>
              <a:off x="7858125" y="2528888"/>
              <a:ext cx="838200" cy="838200"/>
            </a:xfrm>
            <a:prstGeom prst="rect">
              <a:avLst/>
            </a:prstGeom>
            <a:noFill/>
            <a:ln>
              <a:noFill/>
            </a:ln>
          </p:spPr>
        </p:pic>
        <p:sp>
          <p:nvSpPr>
            <p:cNvPr id="675" name="Google Shape;675;p25"/>
            <p:cNvSpPr/>
            <p:nvPr/>
          </p:nvSpPr>
          <p:spPr>
            <a:xfrm>
              <a:off x="590550" y="411480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6" name="Google Shape;676;p25"/>
            <p:cNvPicPr preferRelativeResize="0"/>
            <p:nvPr/>
          </p:nvPicPr>
          <p:blipFill rotWithShape="1">
            <a:blip r:embed="rId9">
              <a:alphaModFix/>
            </a:blip>
            <a:srcRect b="0" l="0" r="0" t="0"/>
            <a:stretch/>
          </p:blipFill>
          <p:spPr>
            <a:xfrm>
              <a:off x="819150" y="4300538"/>
              <a:ext cx="838200" cy="838200"/>
            </a:xfrm>
            <a:prstGeom prst="rect">
              <a:avLst/>
            </a:prstGeom>
            <a:noFill/>
            <a:ln>
              <a:noFill/>
            </a:ln>
          </p:spPr>
        </p:pic>
        <p:sp>
          <p:nvSpPr>
            <p:cNvPr id="677" name="Google Shape;677;p25"/>
            <p:cNvSpPr/>
            <p:nvPr/>
          </p:nvSpPr>
          <p:spPr>
            <a:xfrm>
              <a:off x="2876550" y="586740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8" name="Google Shape;678;p25"/>
            <p:cNvPicPr preferRelativeResize="0"/>
            <p:nvPr/>
          </p:nvPicPr>
          <p:blipFill rotWithShape="1">
            <a:blip r:embed="rId10">
              <a:alphaModFix/>
            </a:blip>
            <a:srcRect b="0" l="0" r="0" t="0"/>
            <a:stretch/>
          </p:blipFill>
          <p:spPr>
            <a:xfrm>
              <a:off x="3105150" y="6053138"/>
              <a:ext cx="838200" cy="838200"/>
            </a:xfrm>
            <a:prstGeom prst="rect">
              <a:avLst/>
            </a:prstGeom>
            <a:noFill/>
            <a:ln>
              <a:noFill/>
            </a:ln>
          </p:spPr>
        </p:pic>
        <p:sp>
          <p:nvSpPr>
            <p:cNvPr id="679" name="Google Shape;679;p25"/>
            <p:cNvSpPr/>
            <p:nvPr/>
          </p:nvSpPr>
          <p:spPr>
            <a:xfrm>
              <a:off x="2876550" y="765810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0" name="Google Shape;680;p25"/>
            <p:cNvPicPr preferRelativeResize="0"/>
            <p:nvPr/>
          </p:nvPicPr>
          <p:blipFill rotWithShape="1">
            <a:blip r:embed="rId11">
              <a:alphaModFix/>
            </a:blip>
            <a:srcRect b="0" l="0" r="0" t="0"/>
            <a:stretch/>
          </p:blipFill>
          <p:spPr>
            <a:xfrm>
              <a:off x="3105150" y="7843838"/>
              <a:ext cx="838200" cy="838200"/>
            </a:xfrm>
            <a:prstGeom prst="rect">
              <a:avLst/>
            </a:prstGeom>
            <a:noFill/>
            <a:ln>
              <a:noFill/>
            </a:ln>
          </p:spPr>
        </p:pic>
        <p:sp>
          <p:nvSpPr>
            <p:cNvPr id="681" name="Google Shape;681;p25"/>
            <p:cNvSpPr/>
            <p:nvPr/>
          </p:nvSpPr>
          <p:spPr>
            <a:xfrm>
              <a:off x="11506200" y="588645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2" name="Google Shape;682;p25"/>
            <p:cNvPicPr preferRelativeResize="0"/>
            <p:nvPr/>
          </p:nvPicPr>
          <p:blipFill rotWithShape="1">
            <a:blip r:embed="rId12">
              <a:alphaModFix/>
            </a:blip>
            <a:srcRect b="0" l="0" r="0" t="0"/>
            <a:stretch/>
          </p:blipFill>
          <p:spPr>
            <a:xfrm>
              <a:off x="11734800" y="6072188"/>
              <a:ext cx="838200" cy="838200"/>
            </a:xfrm>
            <a:prstGeom prst="rect">
              <a:avLst/>
            </a:prstGeom>
            <a:noFill/>
            <a:ln>
              <a:noFill/>
            </a:ln>
          </p:spPr>
        </p:pic>
        <p:sp>
          <p:nvSpPr>
            <p:cNvPr id="683" name="Google Shape;683;p25"/>
            <p:cNvSpPr/>
            <p:nvPr/>
          </p:nvSpPr>
          <p:spPr>
            <a:xfrm>
              <a:off x="11506200" y="765810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4" name="Google Shape;684;p25"/>
            <p:cNvPicPr preferRelativeResize="0"/>
            <p:nvPr/>
          </p:nvPicPr>
          <p:blipFill rotWithShape="1">
            <a:blip r:embed="rId13">
              <a:alphaModFix/>
            </a:blip>
            <a:srcRect b="0" l="0" r="0" t="0"/>
            <a:stretch/>
          </p:blipFill>
          <p:spPr>
            <a:xfrm>
              <a:off x="11734800" y="7843838"/>
              <a:ext cx="838200" cy="838200"/>
            </a:xfrm>
            <a:prstGeom prst="rect">
              <a:avLst/>
            </a:prstGeom>
            <a:noFill/>
            <a:ln>
              <a:noFill/>
            </a:ln>
          </p:spPr>
        </p:pic>
        <p:sp>
          <p:nvSpPr>
            <p:cNvPr id="685" name="Google Shape;685;p25"/>
            <p:cNvSpPr/>
            <p:nvPr/>
          </p:nvSpPr>
          <p:spPr>
            <a:xfrm>
              <a:off x="5010150" y="411480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6" name="Google Shape;686;p25"/>
            <p:cNvPicPr preferRelativeResize="0"/>
            <p:nvPr/>
          </p:nvPicPr>
          <p:blipFill rotWithShape="1">
            <a:blip r:embed="rId14">
              <a:alphaModFix/>
            </a:blip>
            <a:srcRect b="0" l="0" r="0" t="0"/>
            <a:stretch/>
          </p:blipFill>
          <p:spPr>
            <a:xfrm>
              <a:off x="5238750" y="4300538"/>
              <a:ext cx="838200" cy="838200"/>
            </a:xfrm>
            <a:prstGeom prst="rect">
              <a:avLst/>
            </a:prstGeom>
            <a:noFill/>
            <a:ln>
              <a:noFill/>
            </a:ln>
          </p:spPr>
        </p:pic>
        <p:sp>
          <p:nvSpPr>
            <p:cNvPr id="687" name="Google Shape;687;p25"/>
            <p:cNvSpPr/>
            <p:nvPr/>
          </p:nvSpPr>
          <p:spPr>
            <a:xfrm>
              <a:off x="13849350" y="411480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8" name="Google Shape;688;p25"/>
            <p:cNvPicPr preferRelativeResize="0"/>
            <p:nvPr/>
          </p:nvPicPr>
          <p:blipFill rotWithShape="1">
            <a:blip r:embed="rId15">
              <a:alphaModFix/>
            </a:blip>
            <a:srcRect b="0" l="0" r="0" t="0"/>
            <a:stretch/>
          </p:blipFill>
          <p:spPr>
            <a:xfrm>
              <a:off x="14077950" y="4300538"/>
              <a:ext cx="838200" cy="838200"/>
            </a:xfrm>
            <a:prstGeom prst="rect">
              <a:avLst/>
            </a:prstGeom>
            <a:noFill/>
            <a:ln>
              <a:noFill/>
            </a:ln>
          </p:spPr>
        </p:pic>
        <p:sp>
          <p:nvSpPr>
            <p:cNvPr id="689" name="Google Shape;689;p25"/>
            <p:cNvSpPr/>
            <p:nvPr/>
          </p:nvSpPr>
          <p:spPr>
            <a:xfrm>
              <a:off x="9429750" y="4114800"/>
              <a:ext cx="4114800" cy="1209675"/>
            </a:xfrm>
            <a:prstGeom prst="roundRect">
              <a:avLst>
                <a:gd fmla="val 7559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0" name="Google Shape;690;p25"/>
            <p:cNvPicPr preferRelativeResize="0"/>
            <p:nvPr/>
          </p:nvPicPr>
          <p:blipFill rotWithShape="1">
            <a:blip r:embed="rId16">
              <a:alphaModFix/>
            </a:blip>
            <a:srcRect b="0" l="0" r="0" t="0"/>
            <a:stretch/>
          </p:blipFill>
          <p:spPr>
            <a:xfrm>
              <a:off x="9658350" y="4300538"/>
              <a:ext cx="838200" cy="838200"/>
            </a:xfrm>
            <a:prstGeom prst="rect">
              <a:avLst/>
            </a:prstGeom>
            <a:noFill/>
            <a:ln>
              <a:noFill/>
            </a:ln>
          </p:spPr>
        </p:pic>
        <p:cxnSp>
          <p:nvCxnSpPr>
            <p:cNvPr id="691" name="Google Shape;691;p25"/>
            <p:cNvCxnSpPr/>
            <p:nvPr/>
          </p:nvCxnSpPr>
          <p:spPr>
            <a:xfrm rot="2470">
              <a:off x="2514598" y="3805237"/>
              <a:ext cx="13258803" cy="0"/>
            </a:xfrm>
            <a:prstGeom prst="straightConnector1">
              <a:avLst/>
            </a:prstGeom>
            <a:noFill/>
            <a:ln cap="flat" cmpd="sng" w="9525">
              <a:solidFill>
                <a:srgbClr val="4D4D4D"/>
              </a:solidFill>
              <a:prstDash val="solid"/>
              <a:round/>
              <a:headEnd len="sm" w="sm" type="none"/>
              <a:tailEnd len="sm" w="sm" type="none"/>
            </a:ln>
          </p:spPr>
        </p:cxnSp>
        <p:cxnSp>
          <p:nvCxnSpPr>
            <p:cNvPr id="692" name="Google Shape;692;p25"/>
            <p:cNvCxnSpPr/>
            <p:nvPr/>
          </p:nvCxnSpPr>
          <p:spPr>
            <a:xfrm rot="5292605">
              <a:off x="9605888" y="3657600"/>
              <a:ext cx="304949" cy="0"/>
            </a:xfrm>
            <a:prstGeom prst="straightConnector1">
              <a:avLst/>
            </a:prstGeom>
            <a:noFill/>
            <a:ln cap="flat" cmpd="sng" w="9525">
              <a:solidFill>
                <a:srgbClr val="4D4D4D"/>
              </a:solidFill>
              <a:prstDash val="solid"/>
              <a:round/>
              <a:headEnd len="sm" w="sm" type="none"/>
              <a:tailEnd len="sm" w="sm" type="none"/>
            </a:ln>
          </p:spPr>
        </p:cxnSp>
        <p:cxnSp>
          <p:nvCxnSpPr>
            <p:cNvPr id="693" name="Google Shape;693;p25"/>
            <p:cNvCxnSpPr/>
            <p:nvPr/>
          </p:nvCxnSpPr>
          <p:spPr>
            <a:xfrm rot="5295858">
              <a:off x="2362128" y="3967163"/>
              <a:ext cx="314469" cy="0"/>
            </a:xfrm>
            <a:prstGeom prst="straightConnector1">
              <a:avLst/>
            </a:prstGeom>
            <a:noFill/>
            <a:ln cap="flat" cmpd="sng" w="9525">
              <a:solidFill>
                <a:srgbClr val="4D4D4D"/>
              </a:solidFill>
              <a:prstDash val="solid"/>
              <a:round/>
              <a:headEnd len="sm" w="sm" type="none"/>
              <a:tailEnd len="sm" w="sm" type="none"/>
            </a:ln>
          </p:spPr>
        </p:cxnSp>
        <p:cxnSp>
          <p:nvCxnSpPr>
            <p:cNvPr id="694" name="Google Shape;694;p25"/>
            <p:cNvCxnSpPr/>
            <p:nvPr/>
          </p:nvCxnSpPr>
          <p:spPr>
            <a:xfrm rot="5295858">
              <a:off x="6981753" y="3967163"/>
              <a:ext cx="314469" cy="0"/>
            </a:xfrm>
            <a:prstGeom prst="straightConnector1">
              <a:avLst/>
            </a:prstGeom>
            <a:noFill/>
            <a:ln cap="flat" cmpd="sng" w="9525">
              <a:solidFill>
                <a:srgbClr val="4D4D4D"/>
              </a:solidFill>
              <a:prstDash val="solid"/>
              <a:round/>
              <a:headEnd len="sm" w="sm" type="none"/>
              <a:tailEnd len="sm" w="sm" type="none"/>
            </a:ln>
          </p:spPr>
        </p:cxnSp>
        <p:cxnSp>
          <p:nvCxnSpPr>
            <p:cNvPr id="695" name="Google Shape;695;p25"/>
            <p:cNvCxnSpPr/>
            <p:nvPr/>
          </p:nvCxnSpPr>
          <p:spPr>
            <a:xfrm rot="5295858">
              <a:off x="11401353" y="3967163"/>
              <a:ext cx="314469" cy="0"/>
            </a:xfrm>
            <a:prstGeom prst="straightConnector1">
              <a:avLst/>
            </a:prstGeom>
            <a:noFill/>
            <a:ln cap="flat" cmpd="sng" w="9525">
              <a:solidFill>
                <a:srgbClr val="4D4D4D"/>
              </a:solidFill>
              <a:prstDash val="solid"/>
              <a:round/>
              <a:headEnd len="sm" w="sm" type="none"/>
              <a:tailEnd len="sm" w="sm" type="none"/>
            </a:ln>
          </p:spPr>
        </p:cxnSp>
        <p:cxnSp>
          <p:nvCxnSpPr>
            <p:cNvPr id="696" name="Google Shape;696;p25"/>
            <p:cNvCxnSpPr/>
            <p:nvPr/>
          </p:nvCxnSpPr>
          <p:spPr>
            <a:xfrm rot="5295858">
              <a:off x="15611403" y="3967163"/>
              <a:ext cx="314469" cy="0"/>
            </a:xfrm>
            <a:prstGeom prst="straightConnector1">
              <a:avLst/>
            </a:prstGeom>
            <a:noFill/>
            <a:ln cap="flat" cmpd="sng" w="9525">
              <a:solidFill>
                <a:srgbClr val="4D4D4D"/>
              </a:solidFill>
              <a:prstDash val="solid"/>
              <a:round/>
              <a:headEnd len="sm" w="sm" type="none"/>
              <a:tailEnd len="sm" w="sm" type="none"/>
            </a:ln>
          </p:spPr>
        </p:cxnSp>
        <p:cxnSp>
          <p:nvCxnSpPr>
            <p:cNvPr id="697" name="Google Shape;697;p25"/>
            <p:cNvCxnSpPr/>
            <p:nvPr/>
          </p:nvCxnSpPr>
          <p:spPr>
            <a:xfrm rot="5389519">
              <a:off x="5576880" y="6734175"/>
              <a:ext cx="3124215" cy="0"/>
            </a:xfrm>
            <a:prstGeom prst="straightConnector1">
              <a:avLst/>
            </a:prstGeom>
            <a:noFill/>
            <a:ln cap="flat" cmpd="sng" w="9525">
              <a:solidFill>
                <a:srgbClr val="4D4D4D"/>
              </a:solidFill>
              <a:prstDash val="solid"/>
              <a:round/>
              <a:headEnd len="sm" w="sm" type="none"/>
              <a:tailEnd len="sm" w="sm" type="none"/>
            </a:ln>
          </p:spPr>
        </p:cxnSp>
        <p:cxnSp>
          <p:nvCxnSpPr>
            <p:cNvPr id="698" name="Google Shape;698;p25"/>
            <p:cNvCxnSpPr/>
            <p:nvPr/>
          </p:nvCxnSpPr>
          <p:spPr>
            <a:xfrm rot="214580">
              <a:off x="6991201" y="6443663"/>
              <a:ext cx="152697" cy="0"/>
            </a:xfrm>
            <a:prstGeom prst="straightConnector1">
              <a:avLst/>
            </a:prstGeom>
            <a:noFill/>
            <a:ln cap="flat" cmpd="sng" w="9525">
              <a:solidFill>
                <a:srgbClr val="4D4D4D"/>
              </a:solidFill>
              <a:prstDash val="solid"/>
              <a:round/>
              <a:headEnd len="sm" w="sm" type="none"/>
              <a:tailEnd len="sm" w="sm" type="none"/>
            </a:ln>
          </p:spPr>
        </p:cxnSp>
        <p:cxnSp>
          <p:nvCxnSpPr>
            <p:cNvPr id="699" name="Google Shape;699;p25"/>
            <p:cNvCxnSpPr/>
            <p:nvPr/>
          </p:nvCxnSpPr>
          <p:spPr>
            <a:xfrm rot="214580">
              <a:off x="15620851" y="6443663"/>
              <a:ext cx="152697" cy="0"/>
            </a:xfrm>
            <a:prstGeom prst="straightConnector1">
              <a:avLst/>
            </a:prstGeom>
            <a:noFill/>
            <a:ln cap="flat" cmpd="sng" w="9525">
              <a:solidFill>
                <a:srgbClr val="4D4D4D"/>
              </a:solidFill>
              <a:prstDash val="solid"/>
              <a:round/>
              <a:headEnd len="sm" w="sm" type="none"/>
              <a:tailEnd len="sm" w="sm" type="none"/>
            </a:ln>
          </p:spPr>
        </p:cxnSp>
        <p:cxnSp>
          <p:nvCxnSpPr>
            <p:cNvPr id="700" name="Google Shape;700;p25"/>
            <p:cNvCxnSpPr/>
            <p:nvPr/>
          </p:nvCxnSpPr>
          <p:spPr>
            <a:xfrm rot="214580">
              <a:off x="6991201" y="8291513"/>
              <a:ext cx="152697" cy="0"/>
            </a:xfrm>
            <a:prstGeom prst="straightConnector1">
              <a:avLst/>
            </a:prstGeom>
            <a:noFill/>
            <a:ln cap="flat" cmpd="sng" w="9525">
              <a:solidFill>
                <a:srgbClr val="4D4D4D"/>
              </a:solidFill>
              <a:prstDash val="solid"/>
              <a:round/>
              <a:headEnd len="sm" w="sm" type="none"/>
              <a:tailEnd len="sm" w="sm" type="none"/>
            </a:ln>
          </p:spPr>
        </p:cxnSp>
        <p:cxnSp>
          <p:nvCxnSpPr>
            <p:cNvPr id="701" name="Google Shape;701;p25"/>
            <p:cNvCxnSpPr/>
            <p:nvPr/>
          </p:nvCxnSpPr>
          <p:spPr>
            <a:xfrm rot="214580">
              <a:off x="15620851" y="8291513"/>
              <a:ext cx="152697" cy="0"/>
            </a:xfrm>
            <a:prstGeom prst="straightConnector1">
              <a:avLst/>
            </a:prstGeom>
            <a:noFill/>
            <a:ln cap="flat" cmpd="sng" w="9525">
              <a:solidFill>
                <a:srgbClr val="4D4D4D"/>
              </a:solidFill>
              <a:prstDash val="solid"/>
              <a:round/>
              <a:headEnd len="sm" w="sm" type="none"/>
              <a:tailEnd len="sm" w="sm" type="none"/>
            </a:ln>
          </p:spPr>
        </p:cxnSp>
        <p:cxnSp>
          <p:nvCxnSpPr>
            <p:cNvPr id="702" name="Google Shape;702;p25"/>
            <p:cNvCxnSpPr/>
            <p:nvPr/>
          </p:nvCxnSpPr>
          <p:spPr>
            <a:xfrm rot="5389155">
              <a:off x="14258917" y="6786563"/>
              <a:ext cx="3019440" cy="0"/>
            </a:xfrm>
            <a:prstGeom prst="straightConnector1">
              <a:avLst/>
            </a:prstGeom>
            <a:noFill/>
            <a:ln cap="flat" cmpd="sng" w="9525">
              <a:solidFill>
                <a:srgbClr val="4D4D4D"/>
              </a:solidFill>
              <a:prstDash val="solid"/>
              <a:round/>
              <a:headEnd len="sm" w="sm" type="none"/>
              <a:tailEnd len="sm" w="sm" type="none"/>
            </a:ln>
          </p:spPr>
        </p:cxnSp>
        <p:sp>
          <p:nvSpPr>
            <p:cNvPr id="703" name="Google Shape;703;p25"/>
            <p:cNvSpPr/>
            <p:nvPr/>
          </p:nvSpPr>
          <p:spPr>
            <a:xfrm>
              <a:off x="8848725" y="249555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Chloe Ng</a:t>
              </a:r>
              <a:endParaRPr b="0" i="0" sz="2700" u="none" cap="none" strike="noStrike">
                <a:solidFill>
                  <a:schemeClr val="dk1"/>
                </a:solidFill>
                <a:latin typeface="Calibri"/>
                <a:ea typeface="Calibri"/>
                <a:cs typeface="Calibri"/>
                <a:sym typeface="Calibri"/>
              </a:endParaRPr>
            </a:p>
          </p:txBody>
        </p:sp>
        <p:sp>
          <p:nvSpPr>
            <p:cNvPr id="704" name="Google Shape;704;p25"/>
            <p:cNvSpPr/>
            <p:nvPr/>
          </p:nvSpPr>
          <p:spPr>
            <a:xfrm>
              <a:off x="8848725" y="294322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Mage</a:t>
              </a:r>
              <a:endParaRPr b="0" i="0" sz="2400" u="none" cap="none" strike="noStrike">
                <a:solidFill>
                  <a:schemeClr val="dk1"/>
                </a:solidFill>
                <a:latin typeface="Calibri"/>
                <a:ea typeface="Calibri"/>
                <a:cs typeface="Calibri"/>
                <a:sym typeface="Calibri"/>
              </a:endParaRPr>
            </a:p>
          </p:txBody>
        </p:sp>
        <p:sp>
          <p:nvSpPr>
            <p:cNvPr id="705" name="Google Shape;705;p25"/>
            <p:cNvSpPr/>
            <p:nvPr/>
          </p:nvSpPr>
          <p:spPr>
            <a:xfrm>
              <a:off x="1809750" y="426720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Valtorin</a:t>
              </a:r>
              <a:endParaRPr b="0" i="0" sz="2700" u="none" cap="none" strike="noStrike">
                <a:solidFill>
                  <a:schemeClr val="dk1"/>
                </a:solidFill>
                <a:latin typeface="Calibri"/>
                <a:ea typeface="Calibri"/>
                <a:cs typeface="Calibri"/>
                <a:sym typeface="Calibri"/>
              </a:endParaRPr>
            </a:p>
          </p:txBody>
        </p:sp>
        <p:sp>
          <p:nvSpPr>
            <p:cNvPr id="706" name="Google Shape;706;p25"/>
            <p:cNvSpPr/>
            <p:nvPr/>
          </p:nvSpPr>
          <p:spPr>
            <a:xfrm>
              <a:off x="1809750" y="471487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Assassin</a:t>
              </a:r>
              <a:endParaRPr b="0" i="0" sz="2400" u="none" cap="none" strike="noStrike">
                <a:solidFill>
                  <a:schemeClr val="dk1"/>
                </a:solidFill>
                <a:latin typeface="Calibri"/>
                <a:ea typeface="Calibri"/>
                <a:cs typeface="Calibri"/>
                <a:sym typeface="Calibri"/>
              </a:endParaRPr>
            </a:p>
          </p:txBody>
        </p:sp>
        <p:sp>
          <p:nvSpPr>
            <p:cNvPr id="707" name="Google Shape;707;p25"/>
            <p:cNvSpPr/>
            <p:nvPr/>
          </p:nvSpPr>
          <p:spPr>
            <a:xfrm>
              <a:off x="4095750" y="601980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Lucian</a:t>
              </a:r>
              <a:endParaRPr b="0" i="0" sz="2700" u="none" cap="none" strike="noStrike">
                <a:solidFill>
                  <a:schemeClr val="dk1"/>
                </a:solidFill>
                <a:latin typeface="Calibri"/>
                <a:ea typeface="Calibri"/>
                <a:cs typeface="Calibri"/>
                <a:sym typeface="Calibri"/>
              </a:endParaRPr>
            </a:p>
          </p:txBody>
        </p:sp>
        <p:sp>
          <p:nvSpPr>
            <p:cNvPr id="708" name="Google Shape;708;p25"/>
            <p:cNvSpPr/>
            <p:nvPr/>
          </p:nvSpPr>
          <p:spPr>
            <a:xfrm>
              <a:off x="4095750" y="646747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Conjurer</a:t>
              </a:r>
              <a:endParaRPr b="0" i="0" sz="2400" u="none" cap="none" strike="noStrike">
                <a:solidFill>
                  <a:schemeClr val="dk1"/>
                </a:solidFill>
                <a:latin typeface="Calibri"/>
                <a:ea typeface="Calibri"/>
                <a:cs typeface="Calibri"/>
                <a:sym typeface="Calibri"/>
              </a:endParaRPr>
            </a:p>
          </p:txBody>
        </p:sp>
        <p:sp>
          <p:nvSpPr>
            <p:cNvPr id="709" name="Google Shape;709;p25"/>
            <p:cNvSpPr/>
            <p:nvPr/>
          </p:nvSpPr>
          <p:spPr>
            <a:xfrm>
              <a:off x="4095750" y="781050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Cedric</a:t>
              </a:r>
              <a:endParaRPr b="0" i="0" sz="2700" u="none" cap="none" strike="noStrike">
                <a:solidFill>
                  <a:schemeClr val="dk1"/>
                </a:solidFill>
                <a:latin typeface="Calibri"/>
                <a:ea typeface="Calibri"/>
                <a:cs typeface="Calibri"/>
                <a:sym typeface="Calibri"/>
              </a:endParaRPr>
            </a:p>
          </p:txBody>
        </p:sp>
        <p:sp>
          <p:nvSpPr>
            <p:cNvPr id="710" name="Google Shape;710;p25"/>
            <p:cNvSpPr/>
            <p:nvPr/>
          </p:nvSpPr>
          <p:spPr>
            <a:xfrm>
              <a:off x="4095750" y="825817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Timekeeper</a:t>
              </a:r>
              <a:endParaRPr b="0" i="0" sz="2400" u="none" cap="none" strike="noStrike">
                <a:solidFill>
                  <a:schemeClr val="dk1"/>
                </a:solidFill>
                <a:latin typeface="Calibri"/>
                <a:ea typeface="Calibri"/>
                <a:cs typeface="Calibri"/>
                <a:sym typeface="Calibri"/>
              </a:endParaRPr>
            </a:p>
          </p:txBody>
        </p:sp>
        <p:sp>
          <p:nvSpPr>
            <p:cNvPr id="711" name="Google Shape;711;p25"/>
            <p:cNvSpPr/>
            <p:nvPr/>
          </p:nvSpPr>
          <p:spPr>
            <a:xfrm>
              <a:off x="12725400" y="603885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Elvina</a:t>
              </a:r>
              <a:endParaRPr b="0" i="0" sz="2700" u="none" cap="none" strike="noStrike">
                <a:solidFill>
                  <a:schemeClr val="dk1"/>
                </a:solidFill>
                <a:latin typeface="Calibri"/>
                <a:ea typeface="Calibri"/>
                <a:cs typeface="Calibri"/>
                <a:sym typeface="Calibri"/>
              </a:endParaRPr>
            </a:p>
          </p:txBody>
        </p:sp>
        <p:sp>
          <p:nvSpPr>
            <p:cNvPr id="712" name="Google Shape;712;p25"/>
            <p:cNvSpPr/>
            <p:nvPr/>
          </p:nvSpPr>
          <p:spPr>
            <a:xfrm>
              <a:off x="12725400" y="648652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Oracle</a:t>
              </a:r>
              <a:endParaRPr b="0" i="0" sz="2400" u="none" cap="none" strike="noStrike">
                <a:solidFill>
                  <a:schemeClr val="dk1"/>
                </a:solidFill>
                <a:latin typeface="Calibri"/>
                <a:ea typeface="Calibri"/>
                <a:cs typeface="Calibri"/>
                <a:sym typeface="Calibri"/>
              </a:endParaRPr>
            </a:p>
          </p:txBody>
        </p:sp>
        <p:sp>
          <p:nvSpPr>
            <p:cNvPr id="713" name="Google Shape;713;p25"/>
            <p:cNvSpPr/>
            <p:nvPr/>
          </p:nvSpPr>
          <p:spPr>
            <a:xfrm>
              <a:off x="12725400" y="781050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Seraphina</a:t>
              </a:r>
              <a:endParaRPr b="0" i="0" sz="2700" u="none" cap="none" strike="noStrike">
                <a:solidFill>
                  <a:schemeClr val="dk1"/>
                </a:solidFill>
                <a:latin typeface="Calibri"/>
                <a:ea typeface="Calibri"/>
                <a:cs typeface="Calibri"/>
                <a:sym typeface="Calibri"/>
              </a:endParaRPr>
            </a:p>
          </p:txBody>
        </p:sp>
        <p:sp>
          <p:nvSpPr>
            <p:cNvPr id="714" name="Google Shape;714;p25"/>
            <p:cNvSpPr/>
            <p:nvPr/>
          </p:nvSpPr>
          <p:spPr>
            <a:xfrm>
              <a:off x="12725400" y="825817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Lightbringer</a:t>
              </a:r>
              <a:endParaRPr b="0" i="0" sz="2400" u="none" cap="none" strike="noStrike">
                <a:solidFill>
                  <a:schemeClr val="dk1"/>
                </a:solidFill>
                <a:latin typeface="Calibri"/>
                <a:ea typeface="Calibri"/>
                <a:cs typeface="Calibri"/>
                <a:sym typeface="Calibri"/>
              </a:endParaRPr>
            </a:p>
          </p:txBody>
        </p:sp>
        <p:sp>
          <p:nvSpPr>
            <p:cNvPr id="715" name="Google Shape;715;p25"/>
            <p:cNvSpPr/>
            <p:nvPr/>
          </p:nvSpPr>
          <p:spPr>
            <a:xfrm>
              <a:off x="6229350" y="426720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Aurielle</a:t>
              </a:r>
              <a:endParaRPr b="0" i="0" sz="2700" u="none" cap="none" strike="noStrike">
                <a:solidFill>
                  <a:schemeClr val="dk1"/>
                </a:solidFill>
                <a:latin typeface="Calibri"/>
                <a:ea typeface="Calibri"/>
                <a:cs typeface="Calibri"/>
                <a:sym typeface="Calibri"/>
              </a:endParaRPr>
            </a:p>
          </p:txBody>
        </p:sp>
        <p:sp>
          <p:nvSpPr>
            <p:cNvPr id="716" name="Google Shape;716;p25"/>
            <p:cNvSpPr/>
            <p:nvPr/>
          </p:nvSpPr>
          <p:spPr>
            <a:xfrm>
              <a:off x="6229350" y="471487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Priestess</a:t>
              </a:r>
              <a:endParaRPr b="0" i="0" sz="2400" u="none" cap="none" strike="noStrike">
                <a:solidFill>
                  <a:schemeClr val="dk1"/>
                </a:solidFill>
                <a:latin typeface="Calibri"/>
                <a:ea typeface="Calibri"/>
                <a:cs typeface="Calibri"/>
                <a:sym typeface="Calibri"/>
              </a:endParaRPr>
            </a:p>
          </p:txBody>
        </p:sp>
        <p:sp>
          <p:nvSpPr>
            <p:cNvPr id="717" name="Google Shape;717;p25"/>
            <p:cNvSpPr/>
            <p:nvPr/>
          </p:nvSpPr>
          <p:spPr>
            <a:xfrm>
              <a:off x="15068550" y="426720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Dariana</a:t>
              </a:r>
              <a:endParaRPr b="0" i="0" sz="2700" u="none" cap="none" strike="noStrike">
                <a:solidFill>
                  <a:schemeClr val="dk1"/>
                </a:solidFill>
                <a:latin typeface="Calibri"/>
                <a:ea typeface="Calibri"/>
                <a:cs typeface="Calibri"/>
                <a:sym typeface="Calibri"/>
              </a:endParaRPr>
            </a:p>
          </p:txBody>
        </p:sp>
        <p:sp>
          <p:nvSpPr>
            <p:cNvPr id="718" name="Google Shape;718;p25"/>
            <p:cNvSpPr/>
            <p:nvPr/>
          </p:nvSpPr>
          <p:spPr>
            <a:xfrm>
              <a:off x="15068550" y="471487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Shaman</a:t>
              </a:r>
              <a:endParaRPr b="0" i="0" sz="2400" u="none" cap="none" strike="noStrike">
                <a:solidFill>
                  <a:schemeClr val="dk1"/>
                </a:solidFill>
                <a:latin typeface="Calibri"/>
                <a:ea typeface="Calibri"/>
                <a:cs typeface="Calibri"/>
                <a:sym typeface="Calibri"/>
              </a:endParaRPr>
            </a:p>
          </p:txBody>
        </p:sp>
        <p:sp>
          <p:nvSpPr>
            <p:cNvPr id="719" name="Google Shape;719;p25"/>
            <p:cNvSpPr/>
            <p:nvPr/>
          </p:nvSpPr>
          <p:spPr>
            <a:xfrm>
              <a:off x="10648950" y="4267200"/>
              <a:ext cx="2735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Theronis</a:t>
              </a:r>
              <a:endParaRPr b="0" i="0" sz="2700" u="none" cap="none" strike="noStrike">
                <a:solidFill>
                  <a:schemeClr val="dk1"/>
                </a:solidFill>
                <a:latin typeface="Calibri"/>
                <a:ea typeface="Calibri"/>
                <a:cs typeface="Calibri"/>
                <a:sym typeface="Calibri"/>
              </a:endParaRPr>
            </a:p>
          </p:txBody>
        </p:sp>
        <p:sp>
          <p:nvSpPr>
            <p:cNvPr id="720" name="Google Shape;720;p25"/>
            <p:cNvSpPr/>
            <p:nvPr/>
          </p:nvSpPr>
          <p:spPr>
            <a:xfrm>
              <a:off x="10648950" y="4714875"/>
              <a:ext cx="27279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Warrior</a:t>
              </a:r>
              <a:endParaRPr b="0" i="0" sz="2400" u="none" cap="none" strike="noStrike">
                <a:solidFill>
                  <a:schemeClr val="dk1"/>
                </a:solidFill>
                <a:latin typeface="Calibri"/>
                <a:ea typeface="Calibri"/>
                <a:cs typeface="Calibri"/>
                <a:sym typeface="Calibri"/>
              </a:endParaRPr>
            </a:p>
          </p:txBody>
        </p:sp>
      </p:grpSp>
      <p:sp>
        <p:nvSpPr>
          <p:cNvPr id="721" name="Google Shape;721;p25"/>
          <p:cNvSpPr/>
          <p:nvPr/>
        </p:nvSpPr>
        <p:spPr>
          <a:xfrm>
            <a:off x="5810250" y="9601200"/>
            <a:ext cx="679323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 download more editable chart, </a:t>
            </a:r>
            <a:r>
              <a:rPr b="0" i="0" lang="en-US" sz="2400" u="sng" cap="none" strike="noStrike">
                <a:solidFill>
                  <a:srgbClr val="0E0E0E"/>
                </a:solidFill>
                <a:latin typeface="Poppins"/>
                <a:ea typeface="Poppins"/>
                <a:cs typeface="Poppins"/>
                <a:sym typeface="Poppins"/>
                <a:hlinkClick r:id="rId17">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722" name="Google Shape;722;p25"/>
          <p:cNvSpPr/>
          <p:nvPr/>
        </p:nvSpPr>
        <p:spPr>
          <a:xfrm>
            <a:off x="5238750" y="923925"/>
            <a:ext cx="7962900"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727" name="Shape 727"/>
        <p:cNvGrpSpPr/>
        <p:nvPr/>
      </p:nvGrpSpPr>
      <p:grpSpPr>
        <a:xfrm>
          <a:off x="0" y="0"/>
          <a:ext cx="0" cy="0"/>
          <a:chOff x="0" y="0"/>
          <a:chExt cx="0" cy="0"/>
        </a:xfrm>
      </p:grpSpPr>
      <p:grpSp>
        <p:nvGrpSpPr>
          <p:cNvPr id="728" name="Google Shape;728;p26"/>
          <p:cNvGrpSpPr/>
          <p:nvPr/>
        </p:nvGrpSpPr>
        <p:grpSpPr>
          <a:xfrm>
            <a:off x="-9182100" y="-2409825"/>
            <a:ext cx="28248505" cy="14373226"/>
            <a:chOff x="-9182100" y="-2409825"/>
            <a:chExt cx="28248505" cy="14373226"/>
          </a:xfrm>
        </p:grpSpPr>
        <p:sp>
          <p:nvSpPr>
            <p:cNvPr id="729" name="Google Shape;729;p26"/>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30" name="Google Shape;730;p26"/>
            <p:cNvPicPr preferRelativeResize="0"/>
            <p:nvPr/>
          </p:nvPicPr>
          <p:blipFill rotWithShape="1">
            <a:blip r:embed="rId3">
              <a:alphaModFix/>
            </a:blip>
            <a:srcRect b="0" l="0" r="0" t="0"/>
            <a:stretch/>
          </p:blipFill>
          <p:spPr>
            <a:xfrm rot="10800000">
              <a:off x="-9182100" y="2638425"/>
              <a:ext cx="15240000" cy="9324976"/>
            </a:xfrm>
            <a:prstGeom prst="rect">
              <a:avLst/>
            </a:prstGeom>
            <a:noFill/>
            <a:ln>
              <a:noFill/>
            </a:ln>
          </p:spPr>
        </p:pic>
        <p:grpSp>
          <p:nvGrpSpPr>
            <p:cNvPr id="731" name="Google Shape;731;p26"/>
            <p:cNvGrpSpPr/>
            <p:nvPr/>
          </p:nvGrpSpPr>
          <p:grpSpPr>
            <a:xfrm>
              <a:off x="8553450" y="523875"/>
              <a:ext cx="3116901" cy="3171812"/>
              <a:chOff x="8553450" y="523875"/>
              <a:chExt cx="3116901" cy="3171812"/>
            </a:xfrm>
          </p:grpSpPr>
          <p:pic>
            <p:nvPicPr>
              <p:cNvPr descr="preencoded.png" id="732" name="Google Shape;732;p26"/>
              <p:cNvPicPr preferRelativeResize="0"/>
              <p:nvPr/>
            </p:nvPicPr>
            <p:blipFill rotWithShape="1">
              <a:blip r:embed="rId4">
                <a:alphaModFix/>
              </a:blip>
              <a:srcRect b="0" l="0" r="0" t="0"/>
              <a:stretch/>
            </p:blipFill>
            <p:spPr>
              <a:xfrm>
                <a:off x="8553450" y="523875"/>
                <a:ext cx="1180709" cy="2087173"/>
              </a:xfrm>
              <a:prstGeom prst="rect">
                <a:avLst/>
              </a:prstGeom>
              <a:noFill/>
              <a:ln>
                <a:noFill/>
              </a:ln>
            </p:spPr>
          </p:pic>
          <p:pic>
            <p:nvPicPr>
              <p:cNvPr descr="preencoded.png" id="733" name="Google Shape;733;p26"/>
              <p:cNvPicPr preferRelativeResize="0"/>
              <p:nvPr/>
            </p:nvPicPr>
            <p:blipFill rotWithShape="1">
              <a:blip r:embed="rId5">
                <a:alphaModFix/>
              </a:blip>
              <a:srcRect b="0" l="0" r="0" t="0"/>
              <a:stretch/>
            </p:blipFill>
            <p:spPr>
              <a:xfrm>
                <a:off x="10191359" y="1417904"/>
                <a:ext cx="1478992" cy="2277783"/>
              </a:xfrm>
              <a:prstGeom prst="rect">
                <a:avLst/>
              </a:prstGeom>
              <a:noFill/>
              <a:ln>
                <a:noFill/>
              </a:ln>
            </p:spPr>
          </p:pic>
        </p:grpSp>
        <p:pic>
          <p:nvPicPr>
            <p:cNvPr descr="preencoded.png" id="734" name="Google Shape;734;p26"/>
            <p:cNvPicPr preferRelativeResize="0"/>
            <p:nvPr/>
          </p:nvPicPr>
          <p:blipFill rotWithShape="1">
            <a:blip r:embed="rId6">
              <a:alphaModFix/>
            </a:blip>
            <a:srcRect b="0" l="0" r="0" t="0"/>
            <a:stretch/>
          </p:blipFill>
          <p:spPr>
            <a:xfrm rot="900000">
              <a:off x="12551683" y="-1999876"/>
              <a:ext cx="4897739" cy="13139887"/>
            </a:xfrm>
            <a:prstGeom prst="rect">
              <a:avLst/>
            </a:prstGeom>
            <a:noFill/>
            <a:ln>
              <a:noFill/>
            </a:ln>
          </p:spPr>
        </p:pic>
      </p:grpSp>
      <p:grpSp>
        <p:nvGrpSpPr>
          <p:cNvPr id="735" name="Google Shape;735;p26"/>
          <p:cNvGrpSpPr/>
          <p:nvPr/>
        </p:nvGrpSpPr>
        <p:grpSpPr>
          <a:xfrm>
            <a:off x="17640300" y="7994854"/>
            <a:ext cx="596695" cy="2063546"/>
            <a:chOff x="17640300" y="7994855"/>
            <a:chExt cx="596695" cy="2063546"/>
          </a:xfrm>
        </p:grpSpPr>
        <p:pic>
          <p:nvPicPr>
            <p:cNvPr descr="preencoded.png" id="736" name="Google Shape;736;p26"/>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737" name="Google Shape;737;p2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738" name="Google Shape;738;p26"/>
          <p:cNvPicPr preferRelativeResize="0"/>
          <p:nvPr/>
        </p:nvPicPr>
        <p:blipFill rotWithShape="1">
          <a:blip r:embed="rId8">
            <a:alphaModFix/>
          </a:blip>
          <a:srcRect b="0" l="0" r="0" t="0"/>
          <a:stretch/>
        </p:blipFill>
        <p:spPr>
          <a:xfrm>
            <a:off x="1343025" y="1085850"/>
            <a:ext cx="5791200" cy="8105775"/>
          </a:xfrm>
          <a:prstGeom prst="rect">
            <a:avLst/>
          </a:prstGeom>
          <a:noFill/>
          <a:ln>
            <a:noFill/>
          </a:ln>
        </p:spPr>
      </p:pic>
      <p:pic>
        <p:nvPicPr>
          <p:cNvPr descr="preencoded.png" id="739" name="Google Shape;739;p26"/>
          <p:cNvPicPr preferRelativeResize="0"/>
          <p:nvPr/>
        </p:nvPicPr>
        <p:blipFill rotWithShape="1">
          <a:blip r:embed="rId9">
            <a:alphaModFix/>
          </a:blip>
          <a:srcRect b="0" l="0" r="0" t="0"/>
          <a:stretch/>
        </p:blipFill>
        <p:spPr>
          <a:xfrm rot="10800000">
            <a:off x="2524125" y="4572000"/>
            <a:ext cx="6618529" cy="2114550"/>
          </a:xfrm>
          <a:prstGeom prst="rect">
            <a:avLst/>
          </a:prstGeom>
          <a:noFill/>
          <a:ln>
            <a:noFill/>
          </a:ln>
        </p:spPr>
      </p:pic>
      <p:sp>
        <p:nvSpPr>
          <p:cNvPr id="740" name="Google Shape;740;p26"/>
          <p:cNvSpPr/>
          <p:nvPr/>
        </p:nvSpPr>
        <p:spPr>
          <a:xfrm rot="-5400000">
            <a:off x="16649700" y="6168390"/>
            <a:ext cx="2737485" cy="35623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1800"/>
              <a:buFont typeface="Inter"/>
              <a:buNone/>
            </a:pPr>
            <a:r>
              <a:rPr b="0" i="0" lang="en-US" sz="1800" u="none" cap="none" strike="noStrike">
                <a:solidFill>
                  <a:srgbClr val="0E0E0E"/>
                </a:solidFill>
                <a:latin typeface="Inter"/>
                <a:ea typeface="Inter"/>
                <a:cs typeface="Inter"/>
                <a:sym typeface="Inter"/>
              </a:rPr>
              <a:t>Credit | Image: </a:t>
            </a:r>
            <a:r>
              <a:rPr b="0" i="0" lang="en-US" sz="1800" u="sng" cap="none" strike="noStrike">
                <a:solidFill>
                  <a:srgbClr val="0E0E0E"/>
                </a:solidFill>
                <a:latin typeface="Inter"/>
                <a:ea typeface="Inter"/>
                <a:cs typeface="Inter"/>
                <a:sym typeface="Inter"/>
                <a:hlinkClick r:id="rId10">
                  <a:extLst>
                    <a:ext uri="{A12FA001-AC4F-418D-AE19-62706E023703}">
                      <ahyp:hlinkClr val="tx"/>
                    </a:ext>
                  </a:extLst>
                </a:hlinkClick>
              </a:rPr>
              <a:t>Unsplash</a:t>
            </a:r>
            <a:r>
              <a:rPr b="0" i="0" lang="en-US" sz="1800" u="none" cap="none" strike="noStrike">
                <a:solidFill>
                  <a:srgbClr val="0E0E0E"/>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sp>
        <p:nvSpPr>
          <p:cNvPr id="741" name="Google Shape;741;p26"/>
          <p:cNvSpPr/>
          <p:nvPr/>
        </p:nvSpPr>
        <p:spPr>
          <a:xfrm>
            <a:off x="7762875" y="1695450"/>
            <a:ext cx="7953375" cy="19240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Thank you for choosing EaTemp</a:t>
            </a:r>
            <a:endParaRPr b="0" i="0" sz="6000" u="none" cap="none" strike="noStrike">
              <a:solidFill>
                <a:schemeClr val="dk1"/>
              </a:solidFill>
              <a:latin typeface="Calibri"/>
              <a:ea typeface="Calibri"/>
              <a:cs typeface="Calibri"/>
              <a:sym typeface="Calibri"/>
            </a:endParaRPr>
          </a:p>
        </p:txBody>
      </p:sp>
      <p:sp>
        <p:nvSpPr>
          <p:cNvPr id="742" name="Google Shape;742;p26"/>
          <p:cNvSpPr/>
          <p:nvPr/>
        </p:nvSpPr>
        <p:spPr>
          <a:xfrm>
            <a:off x="7762875" y="4438650"/>
            <a:ext cx="7376160" cy="44500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Yes, you can use this for both personal and commercial projects.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No, you don't have to credit us.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No, you can't resell or redistribute it, including uploading this template online.</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And you can support us by sharing our site, EaTemp.com, with others.</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52" name="Shape 52"/>
        <p:cNvGrpSpPr/>
        <p:nvPr/>
      </p:nvGrpSpPr>
      <p:grpSpPr>
        <a:xfrm>
          <a:off x="0" y="0"/>
          <a:ext cx="0" cy="0"/>
          <a:chOff x="0" y="0"/>
          <a:chExt cx="0" cy="0"/>
        </a:xfrm>
      </p:grpSpPr>
      <p:grpSp>
        <p:nvGrpSpPr>
          <p:cNvPr id="53" name="Google Shape;53;p3"/>
          <p:cNvGrpSpPr/>
          <p:nvPr/>
        </p:nvGrpSpPr>
        <p:grpSpPr>
          <a:xfrm>
            <a:off x="0" y="-1333500"/>
            <a:ext cx="22127283" cy="12365702"/>
            <a:chOff x="0" y="-1333500"/>
            <a:chExt cx="22127283" cy="12365702"/>
          </a:xfrm>
        </p:grpSpPr>
        <p:sp>
          <p:nvSpPr>
            <p:cNvPr id="54" name="Google Shape;54;p3"/>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 name="Google Shape;55;p3"/>
            <p:cNvPicPr preferRelativeResize="0"/>
            <p:nvPr/>
          </p:nvPicPr>
          <p:blipFill rotWithShape="1">
            <a:blip r:embed="rId3">
              <a:alphaModFix/>
            </a:blip>
            <a:srcRect b="0" l="0" r="0" t="0"/>
            <a:stretch/>
          </p:blipFill>
          <p:spPr>
            <a:xfrm rot="-2700000">
              <a:off x="12630504" y="2133953"/>
              <a:ext cx="8877300" cy="5429250"/>
            </a:xfrm>
            <a:prstGeom prst="rect">
              <a:avLst/>
            </a:prstGeom>
            <a:noFill/>
            <a:ln>
              <a:noFill/>
            </a:ln>
          </p:spPr>
        </p:pic>
        <p:grpSp>
          <p:nvGrpSpPr>
            <p:cNvPr id="56" name="Google Shape;56;p3"/>
            <p:cNvGrpSpPr/>
            <p:nvPr/>
          </p:nvGrpSpPr>
          <p:grpSpPr>
            <a:xfrm>
              <a:off x="676275" y="-209550"/>
              <a:ext cx="3116900" cy="3171812"/>
              <a:chOff x="676275" y="-209550"/>
              <a:chExt cx="3116900" cy="3171812"/>
            </a:xfrm>
          </p:grpSpPr>
          <p:pic>
            <p:nvPicPr>
              <p:cNvPr descr="preencoded.png" id="57" name="Google Shape;57;p3"/>
              <p:cNvPicPr preferRelativeResize="0"/>
              <p:nvPr/>
            </p:nvPicPr>
            <p:blipFill rotWithShape="1">
              <a:blip r:embed="rId4">
                <a:alphaModFix/>
              </a:blip>
              <a:srcRect b="0" l="0" r="0" t="0"/>
              <a:stretch/>
            </p:blipFill>
            <p:spPr>
              <a:xfrm>
                <a:off x="2612466" y="-209550"/>
                <a:ext cx="1180709" cy="2087173"/>
              </a:xfrm>
              <a:prstGeom prst="rect">
                <a:avLst/>
              </a:prstGeom>
              <a:noFill/>
              <a:ln>
                <a:noFill/>
              </a:ln>
            </p:spPr>
          </p:pic>
          <p:pic>
            <p:nvPicPr>
              <p:cNvPr descr="preencoded.png" id="58" name="Google Shape;58;p3"/>
              <p:cNvPicPr preferRelativeResize="0"/>
              <p:nvPr/>
            </p:nvPicPr>
            <p:blipFill rotWithShape="1">
              <a:blip r:embed="rId5">
                <a:alphaModFix/>
              </a:blip>
              <a:srcRect b="0" l="0" r="0" t="0"/>
              <a:stretch/>
            </p:blipFill>
            <p:spPr>
              <a:xfrm>
                <a:off x="676275" y="684479"/>
                <a:ext cx="1478992" cy="2277783"/>
              </a:xfrm>
              <a:prstGeom prst="rect">
                <a:avLst/>
              </a:prstGeom>
              <a:noFill/>
              <a:ln>
                <a:noFill/>
              </a:ln>
            </p:spPr>
          </p:pic>
        </p:grpSp>
        <p:pic>
          <p:nvPicPr>
            <p:cNvPr descr="preencoded.png" id="59" name="Google Shape;59;p3"/>
            <p:cNvPicPr preferRelativeResize="0"/>
            <p:nvPr/>
          </p:nvPicPr>
          <p:blipFill rotWithShape="1">
            <a:blip r:embed="rId6">
              <a:alphaModFix/>
            </a:blip>
            <a:srcRect b="0" l="0" r="0" t="0"/>
            <a:stretch/>
          </p:blipFill>
          <p:spPr>
            <a:xfrm rot="900000">
              <a:off x="2851562" y="-970364"/>
              <a:ext cx="4338461" cy="11639430"/>
            </a:xfrm>
            <a:prstGeom prst="rect">
              <a:avLst/>
            </a:prstGeom>
            <a:noFill/>
            <a:ln>
              <a:noFill/>
            </a:ln>
          </p:spPr>
        </p:pic>
      </p:grpSp>
      <p:grpSp>
        <p:nvGrpSpPr>
          <p:cNvPr id="60" name="Google Shape;60;p3"/>
          <p:cNvGrpSpPr/>
          <p:nvPr/>
        </p:nvGrpSpPr>
        <p:grpSpPr>
          <a:xfrm>
            <a:off x="17640300" y="7994854"/>
            <a:ext cx="596695" cy="2063546"/>
            <a:chOff x="17640300" y="7994855"/>
            <a:chExt cx="596695" cy="2063546"/>
          </a:xfrm>
        </p:grpSpPr>
        <p:pic>
          <p:nvPicPr>
            <p:cNvPr descr="preencoded.png" id="61" name="Google Shape;61;p3"/>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62" name="Google Shape;62;p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63" name="Google Shape;63;p3"/>
          <p:cNvPicPr preferRelativeResize="0"/>
          <p:nvPr/>
        </p:nvPicPr>
        <p:blipFill rotWithShape="1">
          <a:blip r:embed="rId8">
            <a:alphaModFix/>
          </a:blip>
          <a:srcRect b="0" l="0" r="0" t="0"/>
          <a:stretch/>
        </p:blipFill>
        <p:spPr>
          <a:xfrm>
            <a:off x="12011025" y="838200"/>
            <a:ext cx="4953000" cy="8505825"/>
          </a:xfrm>
          <a:prstGeom prst="rect">
            <a:avLst/>
          </a:prstGeom>
          <a:noFill/>
          <a:ln>
            <a:noFill/>
          </a:ln>
        </p:spPr>
      </p:pic>
      <p:pic>
        <p:nvPicPr>
          <p:cNvPr descr="preencoded.png" id="64" name="Google Shape;64;p3"/>
          <p:cNvPicPr preferRelativeResize="0"/>
          <p:nvPr/>
        </p:nvPicPr>
        <p:blipFill rotWithShape="1">
          <a:blip r:embed="rId9">
            <a:alphaModFix/>
          </a:blip>
          <a:srcRect b="0" l="0" r="0" t="0"/>
          <a:stretch/>
        </p:blipFill>
        <p:spPr>
          <a:xfrm rot="10800000">
            <a:off x="9448800" y="942975"/>
            <a:ext cx="8077200" cy="2771775"/>
          </a:xfrm>
          <a:prstGeom prst="rect">
            <a:avLst/>
          </a:prstGeom>
          <a:noFill/>
          <a:ln>
            <a:noFill/>
          </a:ln>
        </p:spPr>
      </p:pic>
      <p:grpSp>
        <p:nvGrpSpPr>
          <p:cNvPr id="65" name="Google Shape;65;p3"/>
          <p:cNvGrpSpPr/>
          <p:nvPr/>
        </p:nvGrpSpPr>
        <p:grpSpPr>
          <a:xfrm>
            <a:off x="923925" y="3038475"/>
            <a:ext cx="1219200" cy="1219200"/>
            <a:chOff x="923925" y="3038475"/>
            <a:chExt cx="1219200" cy="1219200"/>
          </a:xfrm>
        </p:grpSpPr>
        <p:sp>
          <p:nvSpPr>
            <p:cNvPr id="66" name="Google Shape;66;p3"/>
            <p:cNvSpPr/>
            <p:nvPr/>
          </p:nvSpPr>
          <p:spPr>
            <a:xfrm>
              <a:off x="923925" y="3038475"/>
              <a:ext cx="1219200" cy="1219200"/>
            </a:xfrm>
            <a:prstGeom prst="ellipse">
              <a:avLst/>
            </a:prstGeom>
            <a:solidFill>
              <a:srgbClr val="242E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201103" y="3320415"/>
              <a:ext cx="6648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Ruslan Display"/>
                <a:buNone/>
              </a:pPr>
              <a:r>
                <a:rPr b="0" i="0" lang="en-US" sz="3600" u="none" cap="none" strike="noStrike">
                  <a:solidFill>
                    <a:srgbClr val="FFFFFF"/>
                  </a:solidFill>
                  <a:latin typeface="Ruslan Display"/>
                  <a:ea typeface="Ruslan Display"/>
                  <a:cs typeface="Ruslan Display"/>
                  <a:sym typeface="Ruslan Display"/>
                </a:rPr>
                <a:t>01</a:t>
              </a:r>
              <a:endParaRPr b="0" i="0" sz="3600" u="none" cap="none" strike="noStrike">
                <a:solidFill>
                  <a:schemeClr val="dk1"/>
                </a:solidFill>
                <a:latin typeface="Calibri"/>
                <a:ea typeface="Calibri"/>
                <a:cs typeface="Calibri"/>
                <a:sym typeface="Calibri"/>
              </a:endParaRPr>
            </a:p>
          </p:txBody>
        </p:sp>
      </p:grpSp>
      <p:grpSp>
        <p:nvGrpSpPr>
          <p:cNvPr id="68" name="Google Shape;68;p3"/>
          <p:cNvGrpSpPr/>
          <p:nvPr/>
        </p:nvGrpSpPr>
        <p:grpSpPr>
          <a:xfrm>
            <a:off x="2295525" y="3133725"/>
            <a:ext cx="4206240" cy="1135380"/>
            <a:chOff x="2295525" y="3133725"/>
            <a:chExt cx="4206240" cy="1135380"/>
          </a:xfrm>
        </p:grpSpPr>
        <p:sp>
          <p:nvSpPr>
            <p:cNvPr id="69" name="Google Shape;69;p3"/>
            <p:cNvSpPr/>
            <p:nvPr/>
          </p:nvSpPr>
          <p:spPr>
            <a:xfrm>
              <a:off x="2295525" y="3133725"/>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Introduction</a:t>
              </a:r>
              <a:endParaRPr b="0" i="0" sz="3600" u="none" cap="none" strike="noStrike">
                <a:solidFill>
                  <a:schemeClr val="dk1"/>
                </a:solidFill>
                <a:latin typeface="Calibri"/>
                <a:ea typeface="Calibri"/>
                <a:cs typeface="Calibri"/>
                <a:sym typeface="Calibri"/>
              </a:endParaRPr>
            </a:p>
          </p:txBody>
        </p:sp>
        <p:sp>
          <p:nvSpPr>
            <p:cNvPr id="70" name="Google Shape;70;p3"/>
            <p:cNvSpPr/>
            <p:nvPr/>
          </p:nvSpPr>
          <p:spPr>
            <a:xfrm>
              <a:off x="2295525" y="3705225"/>
              <a:ext cx="41757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71" name="Google Shape;71;p3"/>
          <p:cNvGrpSpPr/>
          <p:nvPr/>
        </p:nvGrpSpPr>
        <p:grpSpPr>
          <a:xfrm>
            <a:off x="6524625" y="3038475"/>
            <a:ext cx="1219200" cy="1219200"/>
            <a:chOff x="6524625" y="3038475"/>
            <a:chExt cx="1219200" cy="1219200"/>
          </a:xfrm>
        </p:grpSpPr>
        <p:sp>
          <p:nvSpPr>
            <p:cNvPr id="72" name="Google Shape;72;p3"/>
            <p:cNvSpPr/>
            <p:nvPr/>
          </p:nvSpPr>
          <p:spPr>
            <a:xfrm>
              <a:off x="6524625" y="3038475"/>
              <a:ext cx="1219200" cy="1219200"/>
            </a:xfrm>
            <a:prstGeom prst="ellipse">
              <a:avLst/>
            </a:prstGeom>
            <a:solidFill>
              <a:srgbClr val="242E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6773228" y="3320415"/>
              <a:ext cx="72199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Ruslan Display"/>
                <a:buNone/>
              </a:pPr>
              <a:r>
                <a:rPr b="0" i="0" lang="en-US" sz="3600" u="none" cap="none" strike="noStrike">
                  <a:solidFill>
                    <a:srgbClr val="FFFFFF"/>
                  </a:solidFill>
                  <a:latin typeface="Ruslan Display"/>
                  <a:ea typeface="Ruslan Display"/>
                  <a:cs typeface="Ruslan Display"/>
                  <a:sym typeface="Ruslan Display"/>
                </a:rPr>
                <a:t>02</a:t>
              </a:r>
              <a:endParaRPr b="0" i="0" sz="3600" u="none" cap="none" strike="noStrike">
                <a:solidFill>
                  <a:schemeClr val="dk1"/>
                </a:solidFill>
                <a:latin typeface="Calibri"/>
                <a:ea typeface="Calibri"/>
                <a:cs typeface="Calibri"/>
                <a:sym typeface="Calibri"/>
              </a:endParaRPr>
            </a:p>
          </p:txBody>
        </p:sp>
      </p:grpSp>
      <p:grpSp>
        <p:nvGrpSpPr>
          <p:cNvPr id="74" name="Google Shape;74;p3"/>
          <p:cNvGrpSpPr/>
          <p:nvPr/>
        </p:nvGrpSpPr>
        <p:grpSpPr>
          <a:xfrm>
            <a:off x="7896225" y="3133725"/>
            <a:ext cx="4206240" cy="1135380"/>
            <a:chOff x="7896225" y="3133725"/>
            <a:chExt cx="4206240" cy="1135380"/>
          </a:xfrm>
        </p:grpSpPr>
        <p:sp>
          <p:nvSpPr>
            <p:cNvPr id="75" name="Google Shape;75;p3"/>
            <p:cNvSpPr/>
            <p:nvPr/>
          </p:nvSpPr>
          <p:spPr>
            <a:xfrm>
              <a:off x="7896225" y="3133725"/>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Encounters</a:t>
              </a:r>
              <a:endParaRPr b="0" i="0" sz="3600" u="none" cap="none" strike="noStrike">
                <a:solidFill>
                  <a:schemeClr val="dk1"/>
                </a:solidFill>
                <a:latin typeface="Calibri"/>
                <a:ea typeface="Calibri"/>
                <a:cs typeface="Calibri"/>
                <a:sym typeface="Calibri"/>
              </a:endParaRPr>
            </a:p>
          </p:txBody>
        </p:sp>
        <p:sp>
          <p:nvSpPr>
            <p:cNvPr id="76" name="Google Shape;76;p3"/>
            <p:cNvSpPr/>
            <p:nvPr/>
          </p:nvSpPr>
          <p:spPr>
            <a:xfrm>
              <a:off x="7896225" y="3705225"/>
              <a:ext cx="41757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77" name="Google Shape;77;p3"/>
          <p:cNvGrpSpPr/>
          <p:nvPr/>
        </p:nvGrpSpPr>
        <p:grpSpPr>
          <a:xfrm>
            <a:off x="923925" y="5276850"/>
            <a:ext cx="1219200" cy="1219200"/>
            <a:chOff x="923925" y="5276850"/>
            <a:chExt cx="1219200" cy="1219200"/>
          </a:xfrm>
        </p:grpSpPr>
        <p:sp>
          <p:nvSpPr>
            <p:cNvPr id="78" name="Google Shape;78;p3"/>
            <p:cNvSpPr/>
            <p:nvPr/>
          </p:nvSpPr>
          <p:spPr>
            <a:xfrm>
              <a:off x="923925" y="5276850"/>
              <a:ext cx="1219200" cy="1219200"/>
            </a:xfrm>
            <a:prstGeom prst="ellipse">
              <a:avLst/>
            </a:prstGeom>
            <a:solidFill>
              <a:srgbClr val="B2840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186815" y="5558790"/>
              <a:ext cx="693420"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Ruslan Display"/>
                <a:buNone/>
              </a:pPr>
              <a:r>
                <a:rPr b="0" i="0" lang="en-US" sz="3600" u="none" cap="none" strike="noStrike">
                  <a:solidFill>
                    <a:srgbClr val="FFFFFF"/>
                  </a:solidFill>
                  <a:latin typeface="Ruslan Display"/>
                  <a:ea typeface="Ruslan Display"/>
                  <a:cs typeface="Ruslan Display"/>
                  <a:sym typeface="Ruslan Display"/>
                </a:rPr>
                <a:t>03</a:t>
              </a:r>
              <a:endParaRPr b="0" i="0" sz="3600" u="none" cap="none" strike="noStrike">
                <a:solidFill>
                  <a:schemeClr val="dk1"/>
                </a:solidFill>
                <a:latin typeface="Calibri"/>
                <a:ea typeface="Calibri"/>
                <a:cs typeface="Calibri"/>
                <a:sym typeface="Calibri"/>
              </a:endParaRPr>
            </a:p>
          </p:txBody>
        </p:sp>
      </p:grpSp>
      <p:grpSp>
        <p:nvGrpSpPr>
          <p:cNvPr id="80" name="Google Shape;80;p3"/>
          <p:cNvGrpSpPr/>
          <p:nvPr/>
        </p:nvGrpSpPr>
        <p:grpSpPr>
          <a:xfrm>
            <a:off x="2295525" y="5372100"/>
            <a:ext cx="4206240" cy="1135380"/>
            <a:chOff x="2295525" y="5372100"/>
            <a:chExt cx="4206240" cy="1135380"/>
          </a:xfrm>
        </p:grpSpPr>
        <p:sp>
          <p:nvSpPr>
            <p:cNvPr id="81" name="Google Shape;81;p3"/>
            <p:cNvSpPr/>
            <p:nvPr/>
          </p:nvSpPr>
          <p:spPr>
            <a:xfrm>
              <a:off x="2295525" y="5372100"/>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Wonders</a:t>
              </a:r>
              <a:endParaRPr b="0" i="0" sz="3600" u="none" cap="none" strike="noStrike">
                <a:solidFill>
                  <a:schemeClr val="dk1"/>
                </a:solidFill>
                <a:latin typeface="Calibri"/>
                <a:ea typeface="Calibri"/>
                <a:cs typeface="Calibri"/>
                <a:sym typeface="Calibri"/>
              </a:endParaRPr>
            </a:p>
          </p:txBody>
        </p:sp>
        <p:sp>
          <p:nvSpPr>
            <p:cNvPr id="82" name="Google Shape;82;p3"/>
            <p:cNvSpPr/>
            <p:nvPr/>
          </p:nvSpPr>
          <p:spPr>
            <a:xfrm>
              <a:off x="2295525" y="5943600"/>
              <a:ext cx="41757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83" name="Google Shape;83;p3"/>
          <p:cNvGrpSpPr/>
          <p:nvPr/>
        </p:nvGrpSpPr>
        <p:grpSpPr>
          <a:xfrm>
            <a:off x="6524625" y="5276850"/>
            <a:ext cx="1219200" cy="1219200"/>
            <a:chOff x="6524625" y="5276850"/>
            <a:chExt cx="1219200" cy="1219200"/>
          </a:xfrm>
        </p:grpSpPr>
        <p:sp>
          <p:nvSpPr>
            <p:cNvPr id="84" name="Google Shape;84;p3"/>
            <p:cNvSpPr/>
            <p:nvPr/>
          </p:nvSpPr>
          <p:spPr>
            <a:xfrm>
              <a:off x="6524625" y="5276850"/>
              <a:ext cx="1219200" cy="1219200"/>
            </a:xfrm>
            <a:prstGeom prst="ellipse">
              <a:avLst/>
            </a:prstGeom>
            <a:solidFill>
              <a:srgbClr val="B2840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6768465" y="5558790"/>
              <a:ext cx="731520"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Ruslan Display"/>
                <a:buNone/>
              </a:pPr>
              <a:r>
                <a:rPr b="0" i="0" lang="en-US" sz="3600" u="none" cap="none" strike="noStrike">
                  <a:solidFill>
                    <a:srgbClr val="FFFFFF"/>
                  </a:solidFill>
                  <a:latin typeface="Ruslan Display"/>
                  <a:ea typeface="Ruslan Display"/>
                  <a:cs typeface="Ruslan Display"/>
                  <a:sym typeface="Ruslan Display"/>
                </a:rPr>
                <a:t>04</a:t>
              </a:r>
              <a:endParaRPr b="0" i="0" sz="3600" u="none" cap="none" strike="noStrike">
                <a:solidFill>
                  <a:schemeClr val="dk1"/>
                </a:solidFill>
                <a:latin typeface="Calibri"/>
                <a:ea typeface="Calibri"/>
                <a:cs typeface="Calibri"/>
                <a:sym typeface="Calibri"/>
              </a:endParaRPr>
            </a:p>
          </p:txBody>
        </p:sp>
      </p:grpSp>
      <p:grpSp>
        <p:nvGrpSpPr>
          <p:cNvPr id="86" name="Google Shape;86;p3"/>
          <p:cNvGrpSpPr/>
          <p:nvPr/>
        </p:nvGrpSpPr>
        <p:grpSpPr>
          <a:xfrm>
            <a:off x="7896225" y="5372100"/>
            <a:ext cx="4206240" cy="1135380"/>
            <a:chOff x="7896225" y="5372100"/>
            <a:chExt cx="4206240" cy="1135380"/>
          </a:xfrm>
        </p:grpSpPr>
        <p:sp>
          <p:nvSpPr>
            <p:cNvPr id="87" name="Google Shape;87;p3"/>
            <p:cNvSpPr/>
            <p:nvPr/>
          </p:nvSpPr>
          <p:spPr>
            <a:xfrm>
              <a:off x="7896225" y="5372100"/>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Magic</a:t>
              </a:r>
              <a:endParaRPr b="0" i="0" sz="3600" u="none" cap="none" strike="noStrike">
                <a:solidFill>
                  <a:schemeClr val="dk1"/>
                </a:solidFill>
                <a:latin typeface="Calibri"/>
                <a:ea typeface="Calibri"/>
                <a:cs typeface="Calibri"/>
                <a:sym typeface="Calibri"/>
              </a:endParaRPr>
            </a:p>
          </p:txBody>
        </p:sp>
        <p:sp>
          <p:nvSpPr>
            <p:cNvPr id="88" name="Google Shape;88;p3"/>
            <p:cNvSpPr/>
            <p:nvPr/>
          </p:nvSpPr>
          <p:spPr>
            <a:xfrm>
              <a:off x="7896225" y="5943600"/>
              <a:ext cx="41757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grpSp>
        <p:nvGrpSpPr>
          <p:cNvPr id="89" name="Google Shape;89;p3"/>
          <p:cNvGrpSpPr/>
          <p:nvPr/>
        </p:nvGrpSpPr>
        <p:grpSpPr>
          <a:xfrm>
            <a:off x="923925" y="7515225"/>
            <a:ext cx="1219200" cy="1219200"/>
            <a:chOff x="923925" y="7515225"/>
            <a:chExt cx="1219200" cy="1219200"/>
          </a:xfrm>
        </p:grpSpPr>
        <p:sp>
          <p:nvSpPr>
            <p:cNvPr id="90" name="Google Shape;90;p3"/>
            <p:cNvSpPr/>
            <p:nvPr/>
          </p:nvSpPr>
          <p:spPr>
            <a:xfrm>
              <a:off x="923925" y="7515225"/>
              <a:ext cx="1219200" cy="1219200"/>
            </a:xfrm>
            <a:prstGeom prst="ellipse">
              <a:avLst/>
            </a:prstGeom>
            <a:solidFill>
              <a:srgbClr val="8F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191578" y="7797165"/>
              <a:ext cx="68389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Ruslan Display"/>
                <a:buNone/>
              </a:pPr>
              <a:r>
                <a:rPr b="0" i="0" lang="en-US" sz="3600" u="none" cap="none" strike="noStrike">
                  <a:solidFill>
                    <a:srgbClr val="FFFFFF"/>
                  </a:solidFill>
                  <a:latin typeface="Ruslan Display"/>
                  <a:ea typeface="Ruslan Display"/>
                  <a:cs typeface="Ruslan Display"/>
                  <a:sym typeface="Ruslan Display"/>
                </a:rPr>
                <a:t>05</a:t>
              </a:r>
              <a:endParaRPr b="0" i="0" sz="3600" u="none" cap="none" strike="noStrike">
                <a:solidFill>
                  <a:schemeClr val="dk1"/>
                </a:solidFill>
                <a:latin typeface="Calibri"/>
                <a:ea typeface="Calibri"/>
                <a:cs typeface="Calibri"/>
                <a:sym typeface="Calibri"/>
              </a:endParaRPr>
            </a:p>
          </p:txBody>
        </p:sp>
      </p:grpSp>
      <p:grpSp>
        <p:nvGrpSpPr>
          <p:cNvPr id="92" name="Google Shape;92;p3"/>
          <p:cNvGrpSpPr/>
          <p:nvPr/>
        </p:nvGrpSpPr>
        <p:grpSpPr>
          <a:xfrm>
            <a:off x="2295525" y="7610475"/>
            <a:ext cx="4206240" cy="1135380"/>
            <a:chOff x="2295525" y="7610475"/>
            <a:chExt cx="4206240" cy="1135380"/>
          </a:xfrm>
        </p:grpSpPr>
        <p:sp>
          <p:nvSpPr>
            <p:cNvPr id="93" name="Google Shape;93;p3"/>
            <p:cNvSpPr/>
            <p:nvPr/>
          </p:nvSpPr>
          <p:spPr>
            <a:xfrm>
              <a:off x="2295525" y="7610475"/>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Adventure</a:t>
              </a:r>
              <a:endParaRPr b="0" i="0" sz="3600" u="none" cap="none" strike="noStrike">
                <a:solidFill>
                  <a:schemeClr val="dk1"/>
                </a:solidFill>
                <a:latin typeface="Calibri"/>
                <a:ea typeface="Calibri"/>
                <a:cs typeface="Calibri"/>
                <a:sym typeface="Calibri"/>
              </a:endParaRPr>
            </a:p>
          </p:txBody>
        </p:sp>
        <p:sp>
          <p:nvSpPr>
            <p:cNvPr id="94" name="Google Shape;94;p3"/>
            <p:cNvSpPr/>
            <p:nvPr/>
          </p:nvSpPr>
          <p:spPr>
            <a:xfrm>
              <a:off x="2295525" y="8181975"/>
              <a:ext cx="41757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Happily Ever After</a:t>
              </a:r>
              <a:endParaRPr b="0" i="0" sz="2400" u="none" cap="none" strike="noStrike">
                <a:solidFill>
                  <a:schemeClr val="dk1"/>
                </a:solidFill>
                <a:latin typeface="Calibri"/>
                <a:ea typeface="Calibri"/>
                <a:cs typeface="Calibri"/>
                <a:sym typeface="Calibri"/>
              </a:endParaRPr>
            </a:p>
          </p:txBody>
        </p:sp>
      </p:grpSp>
      <p:grpSp>
        <p:nvGrpSpPr>
          <p:cNvPr id="95" name="Google Shape;95;p3"/>
          <p:cNvGrpSpPr/>
          <p:nvPr/>
        </p:nvGrpSpPr>
        <p:grpSpPr>
          <a:xfrm>
            <a:off x="6524625" y="7515225"/>
            <a:ext cx="1219200" cy="1219200"/>
            <a:chOff x="6524625" y="7515225"/>
            <a:chExt cx="1219200" cy="1219200"/>
          </a:xfrm>
        </p:grpSpPr>
        <p:sp>
          <p:nvSpPr>
            <p:cNvPr id="96" name="Google Shape;96;p3"/>
            <p:cNvSpPr/>
            <p:nvPr/>
          </p:nvSpPr>
          <p:spPr>
            <a:xfrm>
              <a:off x="6524625" y="7515225"/>
              <a:ext cx="1219200" cy="1219200"/>
            </a:xfrm>
            <a:prstGeom prst="ellipse">
              <a:avLst/>
            </a:prstGeom>
            <a:solidFill>
              <a:srgbClr val="8F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6777990" y="7797165"/>
              <a:ext cx="712470"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Ruslan Display"/>
                <a:buNone/>
              </a:pPr>
              <a:r>
                <a:rPr b="0" i="0" lang="en-US" sz="3600" u="none" cap="none" strike="noStrike">
                  <a:solidFill>
                    <a:srgbClr val="FFFFFF"/>
                  </a:solidFill>
                  <a:latin typeface="Ruslan Display"/>
                  <a:ea typeface="Ruslan Display"/>
                  <a:cs typeface="Ruslan Display"/>
                  <a:sym typeface="Ruslan Display"/>
                </a:rPr>
                <a:t>06</a:t>
              </a:r>
              <a:endParaRPr b="0" i="0" sz="3600" u="none" cap="none" strike="noStrike">
                <a:solidFill>
                  <a:schemeClr val="dk1"/>
                </a:solidFill>
                <a:latin typeface="Calibri"/>
                <a:ea typeface="Calibri"/>
                <a:cs typeface="Calibri"/>
                <a:sym typeface="Calibri"/>
              </a:endParaRPr>
            </a:p>
          </p:txBody>
        </p:sp>
      </p:grpSp>
      <p:grpSp>
        <p:nvGrpSpPr>
          <p:cNvPr id="98" name="Google Shape;98;p3"/>
          <p:cNvGrpSpPr/>
          <p:nvPr/>
        </p:nvGrpSpPr>
        <p:grpSpPr>
          <a:xfrm>
            <a:off x="7896225" y="7610475"/>
            <a:ext cx="4206240" cy="1135380"/>
            <a:chOff x="7896225" y="7610475"/>
            <a:chExt cx="4206240" cy="1135380"/>
          </a:xfrm>
        </p:grpSpPr>
        <p:sp>
          <p:nvSpPr>
            <p:cNvPr id="99" name="Google Shape;99;p3"/>
            <p:cNvSpPr/>
            <p:nvPr/>
          </p:nvSpPr>
          <p:spPr>
            <a:xfrm>
              <a:off x="7896225" y="7610475"/>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Conclusion</a:t>
              </a:r>
              <a:endParaRPr b="0" i="0" sz="3600" u="none" cap="none" strike="noStrike">
                <a:solidFill>
                  <a:schemeClr val="dk1"/>
                </a:solidFill>
                <a:latin typeface="Calibri"/>
                <a:ea typeface="Calibri"/>
                <a:cs typeface="Calibri"/>
                <a:sym typeface="Calibri"/>
              </a:endParaRPr>
            </a:p>
          </p:txBody>
        </p:sp>
        <p:sp>
          <p:nvSpPr>
            <p:cNvPr id="100" name="Google Shape;100;p3"/>
            <p:cNvSpPr/>
            <p:nvPr/>
          </p:nvSpPr>
          <p:spPr>
            <a:xfrm>
              <a:off x="7896225" y="8181975"/>
              <a:ext cx="4175760" cy="563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Embrace the Fantasy</a:t>
              </a:r>
              <a:endParaRPr b="0" i="0" sz="2400" u="none" cap="none" strike="noStrike">
                <a:solidFill>
                  <a:schemeClr val="dk1"/>
                </a:solidFill>
                <a:latin typeface="Calibri"/>
                <a:ea typeface="Calibri"/>
                <a:cs typeface="Calibri"/>
                <a:sym typeface="Calibri"/>
              </a:endParaRPr>
            </a:p>
          </p:txBody>
        </p:sp>
      </p:grpSp>
      <p:sp>
        <p:nvSpPr>
          <p:cNvPr id="101" name="Google Shape;101;p3"/>
          <p:cNvSpPr/>
          <p:nvPr/>
        </p:nvSpPr>
        <p:spPr>
          <a:xfrm>
            <a:off x="2348865" y="942975"/>
            <a:ext cx="13590270" cy="175069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8F3A56"/>
              </a:buClr>
              <a:buSzPts val="9600"/>
              <a:buFont typeface="Ruslan Display"/>
              <a:buNone/>
            </a:pPr>
            <a:r>
              <a:rPr b="0" i="0" lang="en-US" sz="9600" u="none" cap="none" strike="noStrike">
                <a:solidFill>
                  <a:srgbClr val="8F3A56"/>
                </a:solidFill>
                <a:latin typeface="Ruslan Display"/>
                <a:ea typeface="Ruslan Display"/>
                <a:cs typeface="Ruslan Display"/>
                <a:sym typeface="Ruslan Display"/>
              </a:rPr>
              <a:t>Table of Contents</a:t>
            </a:r>
            <a:endParaRPr b="0" i="0" sz="96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106" name="Shape 106"/>
        <p:cNvGrpSpPr/>
        <p:nvPr/>
      </p:nvGrpSpPr>
      <p:grpSpPr>
        <a:xfrm>
          <a:off x="0" y="0"/>
          <a:ext cx="0" cy="0"/>
          <a:chOff x="0" y="0"/>
          <a:chExt cx="0" cy="0"/>
        </a:xfrm>
      </p:grpSpPr>
      <p:grpSp>
        <p:nvGrpSpPr>
          <p:cNvPr id="107" name="Google Shape;107;p4"/>
          <p:cNvGrpSpPr/>
          <p:nvPr/>
        </p:nvGrpSpPr>
        <p:grpSpPr>
          <a:xfrm>
            <a:off x="-771525" y="0"/>
            <a:ext cx="20421600" cy="14458950"/>
            <a:chOff x="-771525" y="0"/>
            <a:chExt cx="20421600" cy="14458950"/>
          </a:xfrm>
        </p:grpSpPr>
        <p:sp>
          <p:nvSpPr>
            <p:cNvPr id="108" name="Google Shape;108;p4"/>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9" name="Google Shape;109;p4"/>
            <p:cNvPicPr preferRelativeResize="0"/>
            <p:nvPr/>
          </p:nvPicPr>
          <p:blipFill rotWithShape="1">
            <a:blip r:embed="rId3">
              <a:alphaModFix/>
            </a:blip>
            <a:srcRect b="0" l="0" r="0" t="0"/>
            <a:stretch/>
          </p:blipFill>
          <p:spPr>
            <a:xfrm>
              <a:off x="6000750" y="6105525"/>
              <a:ext cx="13649325" cy="8353425"/>
            </a:xfrm>
            <a:prstGeom prst="rect">
              <a:avLst/>
            </a:prstGeom>
            <a:noFill/>
            <a:ln>
              <a:noFill/>
            </a:ln>
          </p:spPr>
        </p:pic>
        <p:grpSp>
          <p:nvGrpSpPr>
            <p:cNvPr id="110" name="Google Shape;110;p4"/>
            <p:cNvGrpSpPr/>
            <p:nvPr/>
          </p:nvGrpSpPr>
          <p:grpSpPr>
            <a:xfrm>
              <a:off x="14792325" y="2447925"/>
              <a:ext cx="3116752" cy="3171812"/>
              <a:chOff x="14792325" y="2447925"/>
              <a:chExt cx="3116752" cy="3171812"/>
            </a:xfrm>
          </p:grpSpPr>
          <p:pic>
            <p:nvPicPr>
              <p:cNvPr descr="preencoded.png" id="111" name="Google Shape;111;p4"/>
              <p:cNvPicPr preferRelativeResize="0"/>
              <p:nvPr/>
            </p:nvPicPr>
            <p:blipFill rotWithShape="1">
              <a:blip r:embed="rId4">
                <a:alphaModFix/>
              </a:blip>
              <a:srcRect b="0" l="0" r="0" t="0"/>
              <a:stretch/>
            </p:blipFill>
            <p:spPr>
              <a:xfrm>
                <a:off x="14792325" y="2447925"/>
                <a:ext cx="1180709" cy="2087173"/>
              </a:xfrm>
              <a:prstGeom prst="rect">
                <a:avLst/>
              </a:prstGeom>
              <a:noFill/>
              <a:ln>
                <a:noFill/>
              </a:ln>
            </p:spPr>
          </p:pic>
          <p:pic>
            <p:nvPicPr>
              <p:cNvPr descr="preencoded.png" id="112" name="Google Shape;112;p4"/>
              <p:cNvPicPr preferRelativeResize="0"/>
              <p:nvPr/>
            </p:nvPicPr>
            <p:blipFill rotWithShape="1">
              <a:blip r:embed="rId5">
                <a:alphaModFix/>
              </a:blip>
              <a:srcRect b="0" l="0" r="0" t="0"/>
              <a:stretch/>
            </p:blipFill>
            <p:spPr>
              <a:xfrm>
                <a:off x="16430085" y="3341954"/>
                <a:ext cx="1478992" cy="2277783"/>
              </a:xfrm>
              <a:prstGeom prst="rect">
                <a:avLst/>
              </a:prstGeom>
              <a:noFill/>
              <a:ln>
                <a:noFill/>
              </a:ln>
            </p:spPr>
          </p:pic>
        </p:grpSp>
        <p:pic>
          <p:nvPicPr>
            <p:cNvPr descr="preencoded.png" id="113" name="Google Shape;113;p4"/>
            <p:cNvPicPr preferRelativeResize="0"/>
            <p:nvPr/>
          </p:nvPicPr>
          <p:blipFill rotWithShape="1">
            <a:blip r:embed="rId6">
              <a:alphaModFix/>
            </a:blip>
            <a:srcRect b="0" l="0" r="0" t="0"/>
            <a:stretch/>
          </p:blipFill>
          <p:spPr>
            <a:xfrm rot="-736472">
              <a:off x="235116" y="278119"/>
              <a:ext cx="3677208" cy="9865389"/>
            </a:xfrm>
            <a:prstGeom prst="rect">
              <a:avLst/>
            </a:prstGeom>
            <a:noFill/>
            <a:ln>
              <a:noFill/>
            </a:ln>
          </p:spPr>
        </p:pic>
      </p:grpSp>
      <p:grpSp>
        <p:nvGrpSpPr>
          <p:cNvPr id="114" name="Google Shape;114;p4"/>
          <p:cNvGrpSpPr/>
          <p:nvPr/>
        </p:nvGrpSpPr>
        <p:grpSpPr>
          <a:xfrm>
            <a:off x="17640300" y="7994854"/>
            <a:ext cx="596695" cy="2063546"/>
            <a:chOff x="17640300" y="7994855"/>
            <a:chExt cx="596695" cy="2063546"/>
          </a:xfrm>
        </p:grpSpPr>
        <p:pic>
          <p:nvPicPr>
            <p:cNvPr descr="preencoded.png" id="115" name="Google Shape;115;p4"/>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16" name="Google Shape;116;p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17" name="Google Shape;117;p4"/>
          <p:cNvSpPr/>
          <p:nvPr/>
        </p:nvSpPr>
        <p:spPr>
          <a:xfrm>
            <a:off x="2219325" y="2057400"/>
            <a:ext cx="1507807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The Realm of the Extraordinary</a:t>
            </a:r>
            <a:endParaRPr b="0" i="0" sz="6000" u="none" cap="none" strike="noStrike">
              <a:solidFill>
                <a:schemeClr val="dk1"/>
              </a:solidFill>
              <a:latin typeface="Calibri"/>
              <a:ea typeface="Calibri"/>
              <a:cs typeface="Calibri"/>
              <a:sym typeface="Calibri"/>
            </a:endParaRPr>
          </a:p>
        </p:txBody>
      </p:sp>
      <p:grpSp>
        <p:nvGrpSpPr>
          <p:cNvPr id="118" name="Google Shape;118;p4"/>
          <p:cNvGrpSpPr/>
          <p:nvPr/>
        </p:nvGrpSpPr>
        <p:grpSpPr>
          <a:xfrm>
            <a:off x="2219325" y="3552825"/>
            <a:ext cx="13910310" cy="5135880"/>
            <a:chOff x="2219325" y="3552825"/>
            <a:chExt cx="13910310" cy="5135880"/>
          </a:xfrm>
        </p:grpSpPr>
        <p:sp>
          <p:nvSpPr>
            <p:cNvPr id="119" name="Google Shape;119;p4"/>
            <p:cNvSpPr/>
            <p:nvPr/>
          </p:nvSpPr>
          <p:spPr>
            <a:xfrm>
              <a:off x="2219325" y="3552825"/>
              <a:ext cx="6604635" cy="5135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20" name="Google Shape;120;p4"/>
            <p:cNvSpPr/>
            <p:nvPr/>
          </p:nvSpPr>
          <p:spPr>
            <a:xfrm>
              <a:off x="9525000" y="3552825"/>
              <a:ext cx="6604635" cy="5135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125" name="Shape 125"/>
        <p:cNvGrpSpPr/>
        <p:nvPr/>
      </p:nvGrpSpPr>
      <p:grpSpPr>
        <a:xfrm>
          <a:off x="0" y="0"/>
          <a:ext cx="0" cy="0"/>
          <a:chOff x="0" y="0"/>
          <a:chExt cx="0" cy="0"/>
        </a:xfrm>
      </p:grpSpPr>
      <p:grpSp>
        <p:nvGrpSpPr>
          <p:cNvPr id="126" name="Google Shape;126;p5"/>
          <p:cNvGrpSpPr/>
          <p:nvPr/>
        </p:nvGrpSpPr>
        <p:grpSpPr>
          <a:xfrm>
            <a:off x="-3095625" y="-257175"/>
            <a:ext cx="21383625" cy="10544175"/>
            <a:chOff x="-3095625" y="-257175"/>
            <a:chExt cx="21383625" cy="10544175"/>
          </a:xfrm>
        </p:grpSpPr>
        <p:sp>
          <p:nvSpPr>
            <p:cNvPr id="127" name="Google Shape;127;p5"/>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8" name="Google Shape;128;p5"/>
            <p:cNvPicPr preferRelativeResize="0"/>
            <p:nvPr/>
          </p:nvPicPr>
          <p:blipFill rotWithShape="1">
            <a:blip r:embed="rId3">
              <a:alphaModFix/>
            </a:blip>
            <a:srcRect b="0" l="0" r="0" t="0"/>
            <a:stretch/>
          </p:blipFill>
          <p:spPr>
            <a:xfrm>
              <a:off x="-3095625" y="-257175"/>
              <a:ext cx="13649325" cy="8353425"/>
            </a:xfrm>
            <a:prstGeom prst="rect">
              <a:avLst/>
            </a:prstGeom>
            <a:noFill/>
            <a:ln>
              <a:noFill/>
            </a:ln>
          </p:spPr>
        </p:pic>
        <p:grpSp>
          <p:nvGrpSpPr>
            <p:cNvPr id="129" name="Google Shape;129;p5"/>
            <p:cNvGrpSpPr/>
            <p:nvPr/>
          </p:nvGrpSpPr>
          <p:grpSpPr>
            <a:xfrm>
              <a:off x="14316075" y="6734175"/>
              <a:ext cx="3116752" cy="3171812"/>
              <a:chOff x="14316075" y="6734175"/>
              <a:chExt cx="3116752" cy="3171812"/>
            </a:xfrm>
          </p:grpSpPr>
          <p:pic>
            <p:nvPicPr>
              <p:cNvPr descr="preencoded.png" id="130" name="Google Shape;130;p5"/>
              <p:cNvPicPr preferRelativeResize="0"/>
              <p:nvPr/>
            </p:nvPicPr>
            <p:blipFill rotWithShape="1">
              <a:blip r:embed="rId4">
                <a:alphaModFix/>
              </a:blip>
              <a:srcRect b="0" l="0" r="0" t="0"/>
              <a:stretch/>
            </p:blipFill>
            <p:spPr>
              <a:xfrm>
                <a:off x="14316075" y="6734175"/>
                <a:ext cx="1180709" cy="2087173"/>
              </a:xfrm>
              <a:prstGeom prst="rect">
                <a:avLst/>
              </a:prstGeom>
              <a:noFill/>
              <a:ln>
                <a:noFill/>
              </a:ln>
            </p:spPr>
          </p:pic>
          <p:pic>
            <p:nvPicPr>
              <p:cNvPr descr="preencoded.png" id="131" name="Google Shape;131;p5"/>
              <p:cNvPicPr preferRelativeResize="0"/>
              <p:nvPr/>
            </p:nvPicPr>
            <p:blipFill rotWithShape="1">
              <a:blip r:embed="rId5">
                <a:alphaModFix/>
              </a:blip>
              <a:srcRect b="0" l="0" r="0" t="0"/>
              <a:stretch/>
            </p:blipFill>
            <p:spPr>
              <a:xfrm>
                <a:off x="15953835" y="7628204"/>
                <a:ext cx="1478992" cy="2277783"/>
              </a:xfrm>
              <a:prstGeom prst="rect">
                <a:avLst/>
              </a:prstGeom>
              <a:noFill/>
              <a:ln>
                <a:noFill/>
              </a:ln>
            </p:spPr>
          </p:pic>
        </p:grpSp>
        <p:pic>
          <p:nvPicPr>
            <p:cNvPr descr="preencoded.png" id="132" name="Google Shape;132;p5"/>
            <p:cNvPicPr preferRelativeResize="0"/>
            <p:nvPr/>
          </p:nvPicPr>
          <p:blipFill rotWithShape="1">
            <a:blip r:embed="rId6">
              <a:alphaModFix/>
            </a:blip>
            <a:srcRect b="0" l="0" r="0" t="0"/>
            <a:stretch/>
          </p:blipFill>
          <p:spPr>
            <a:xfrm rot="-900000">
              <a:off x="4695978" y="2141828"/>
              <a:ext cx="2943225" cy="7896225"/>
            </a:xfrm>
            <a:prstGeom prst="rect">
              <a:avLst/>
            </a:prstGeom>
            <a:noFill/>
            <a:ln>
              <a:noFill/>
            </a:ln>
          </p:spPr>
        </p:pic>
      </p:grpSp>
      <p:grpSp>
        <p:nvGrpSpPr>
          <p:cNvPr id="133" name="Google Shape;133;p5"/>
          <p:cNvGrpSpPr/>
          <p:nvPr/>
        </p:nvGrpSpPr>
        <p:grpSpPr>
          <a:xfrm>
            <a:off x="17640300" y="7994854"/>
            <a:ext cx="596695" cy="2063546"/>
            <a:chOff x="17640300" y="7994855"/>
            <a:chExt cx="596695" cy="2063546"/>
          </a:xfrm>
        </p:grpSpPr>
        <p:pic>
          <p:nvPicPr>
            <p:cNvPr descr="preencoded.png" id="134" name="Google Shape;134;p5"/>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35" name="Google Shape;135;p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36" name="Google Shape;136;p5"/>
          <p:cNvPicPr preferRelativeResize="0"/>
          <p:nvPr/>
        </p:nvPicPr>
        <p:blipFill rotWithShape="1">
          <a:blip r:embed="rId8">
            <a:alphaModFix/>
          </a:blip>
          <a:srcRect b="0" l="0" r="0" t="0"/>
          <a:stretch/>
        </p:blipFill>
        <p:spPr>
          <a:xfrm>
            <a:off x="0" y="0"/>
            <a:ext cx="8763000" cy="10287000"/>
          </a:xfrm>
          <a:prstGeom prst="rect">
            <a:avLst/>
          </a:prstGeom>
          <a:noFill/>
          <a:ln>
            <a:noFill/>
          </a:ln>
        </p:spPr>
      </p:pic>
      <p:pic>
        <p:nvPicPr>
          <p:cNvPr descr="preencoded.png" id="137" name="Google Shape;137;p5"/>
          <p:cNvPicPr preferRelativeResize="0"/>
          <p:nvPr/>
        </p:nvPicPr>
        <p:blipFill rotWithShape="1">
          <a:blip r:embed="rId9">
            <a:alphaModFix/>
          </a:blip>
          <a:srcRect b="0" l="0" r="0" t="0"/>
          <a:stretch/>
        </p:blipFill>
        <p:spPr>
          <a:xfrm>
            <a:off x="10001399" y="2898577"/>
            <a:ext cx="553294" cy="703957"/>
          </a:xfrm>
          <a:prstGeom prst="rect">
            <a:avLst/>
          </a:prstGeom>
          <a:noFill/>
          <a:ln>
            <a:noFill/>
          </a:ln>
        </p:spPr>
      </p:pic>
      <p:grpSp>
        <p:nvGrpSpPr>
          <p:cNvPr id="138" name="Google Shape;138;p5"/>
          <p:cNvGrpSpPr/>
          <p:nvPr/>
        </p:nvGrpSpPr>
        <p:grpSpPr>
          <a:xfrm>
            <a:off x="11153775" y="2028825"/>
            <a:ext cx="6158865" cy="2583180"/>
            <a:chOff x="11153775" y="2028825"/>
            <a:chExt cx="6158865" cy="2583180"/>
          </a:xfrm>
        </p:grpSpPr>
        <p:sp>
          <p:nvSpPr>
            <p:cNvPr id="139" name="Google Shape;139;p5"/>
            <p:cNvSpPr/>
            <p:nvPr/>
          </p:nvSpPr>
          <p:spPr>
            <a:xfrm>
              <a:off x="11153775" y="2028825"/>
              <a:ext cx="6158865"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Unicorn Sightings</a:t>
              </a:r>
              <a:endParaRPr b="0" i="0" sz="3600" u="none" cap="none" strike="noStrike">
                <a:solidFill>
                  <a:schemeClr val="dk1"/>
                </a:solidFill>
                <a:latin typeface="Calibri"/>
                <a:ea typeface="Calibri"/>
                <a:cs typeface="Calibri"/>
                <a:sym typeface="Calibri"/>
              </a:endParaRPr>
            </a:p>
          </p:txBody>
        </p:sp>
        <p:sp>
          <p:nvSpPr>
            <p:cNvPr id="140" name="Google Shape;140;p5"/>
            <p:cNvSpPr/>
            <p:nvPr/>
          </p:nvSpPr>
          <p:spPr>
            <a:xfrm>
              <a:off x="11153775" y="2676525"/>
              <a:ext cx="6128385" cy="19354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pic>
        <p:nvPicPr>
          <p:cNvPr descr="preencoded.png" id="141" name="Google Shape;141;p5"/>
          <p:cNvPicPr preferRelativeResize="0"/>
          <p:nvPr/>
        </p:nvPicPr>
        <p:blipFill rotWithShape="1">
          <a:blip r:embed="rId10">
            <a:alphaModFix/>
          </a:blip>
          <a:srcRect b="0" l="0" r="0" t="0"/>
          <a:stretch/>
        </p:blipFill>
        <p:spPr>
          <a:xfrm>
            <a:off x="9902276" y="5980212"/>
            <a:ext cx="703963" cy="753517"/>
          </a:xfrm>
          <a:prstGeom prst="rect">
            <a:avLst/>
          </a:prstGeom>
          <a:noFill/>
          <a:ln>
            <a:noFill/>
          </a:ln>
        </p:spPr>
      </p:pic>
      <p:grpSp>
        <p:nvGrpSpPr>
          <p:cNvPr id="142" name="Google Shape;142;p5"/>
          <p:cNvGrpSpPr/>
          <p:nvPr/>
        </p:nvGrpSpPr>
        <p:grpSpPr>
          <a:xfrm>
            <a:off x="11153775" y="5143500"/>
            <a:ext cx="6158865" cy="2583180"/>
            <a:chOff x="11153775" y="5143500"/>
            <a:chExt cx="6158865" cy="2583180"/>
          </a:xfrm>
        </p:grpSpPr>
        <p:sp>
          <p:nvSpPr>
            <p:cNvPr id="143" name="Google Shape;143;p5"/>
            <p:cNvSpPr/>
            <p:nvPr/>
          </p:nvSpPr>
          <p:spPr>
            <a:xfrm>
              <a:off x="11153775" y="5143500"/>
              <a:ext cx="6158865"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Dragon Taming</a:t>
              </a:r>
              <a:endParaRPr b="0" i="0" sz="3600" u="none" cap="none" strike="noStrike">
                <a:solidFill>
                  <a:schemeClr val="dk1"/>
                </a:solidFill>
                <a:latin typeface="Calibri"/>
                <a:ea typeface="Calibri"/>
                <a:cs typeface="Calibri"/>
                <a:sym typeface="Calibri"/>
              </a:endParaRPr>
            </a:p>
          </p:txBody>
        </p:sp>
        <p:sp>
          <p:nvSpPr>
            <p:cNvPr id="144" name="Google Shape;144;p5"/>
            <p:cNvSpPr/>
            <p:nvPr/>
          </p:nvSpPr>
          <p:spPr>
            <a:xfrm>
              <a:off x="11153775" y="5791200"/>
              <a:ext cx="6128385" cy="19354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149" name="Shape 149"/>
        <p:cNvGrpSpPr/>
        <p:nvPr/>
      </p:nvGrpSpPr>
      <p:grpSpPr>
        <a:xfrm>
          <a:off x="0" y="0"/>
          <a:ext cx="0" cy="0"/>
          <a:chOff x="0" y="0"/>
          <a:chExt cx="0" cy="0"/>
        </a:xfrm>
      </p:grpSpPr>
      <p:grpSp>
        <p:nvGrpSpPr>
          <p:cNvPr id="150" name="Google Shape;150;p6"/>
          <p:cNvGrpSpPr/>
          <p:nvPr/>
        </p:nvGrpSpPr>
        <p:grpSpPr>
          <a:xfrm>
            <a:off x="0" y="-1333500"/>
            <a:ext cx="22127283" cy="12365702"/>
            <a:chOff x="0" y="-1333500"/>
            <a:chExt cx="22127283" cy="12365702"/>
          </a:xfrm>
        </p:grpSpPr>
        <p:sp>
          <p:nvSpPr>
            <p:cNvPr id="151" name="Google Shape;151;p6"/>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2" name="Google Shape;152;p6"/>
            <p:cNvPicPr preferRelativeResize="0"/>
            <p:nvPr/>
          </p:nvPicPr>
          <p:blipFill rotWithShape="1">
            <a:blip r:embed="rId3">
              <a:alphaModFix/>
            </a:blip>
            <a:srcRect b="0" l="0" r="0" t="0"/>
            <a:stretch/>
          </p:blipFill>
          <p:spPr>
            <a:xfrm rot="-2700000">
              <a:off x="12630504" y="2133953"/>
              <a:ext cx="8877300" cy="5429250"/>
            </a:xfrm>
            <a:prstGeom prst="rect">
              <a:avLst/>
            </a:prstGeom>
            <a:noFill/>
            <a:ln>
              <a:noFill/>
            </a:ln>
          </p:spPr>
        </p:pic>
        <p:grpSp>
          <p:nvGrpSpPr>
            <p:cNvPr id="153" name="Google Shape;153;p6"/>
            <p:cNvGrpSpPr/>
            <p:nvPr/>
          </p:nvGrpSpPr>
          <p:grpSpPr>
            <a:xfrm>
              <a:off x="676275" y="-209550"/>
              <a:ext cx="3116900" cy="3171812"/>
              <a:chOff x="676275" y="-209550"/>
              <a:chExt cx="3116900" cy="3171812"/>
            </a:xfrm>
          </p:grpSpPr>
          <p:pic>
            <p:nvPicPr>
              <p:cNvPr descr="preencoded.png" id="154" name="Google Shape;154;p6"/>
              <p:cNvPicPr preferRelativeResize="0"/>
              <p:nvPr/>
            </p:nvPicPr>
            <p:blipFill rotWithShape="1">
              <a:blip r:embed="rId4">
                <a:alphaModFix/>
              </a:blip>
              <a:srcRect b="0" l="0" r="0" t="0"/>
              <a:stretch/>
            </p:blipFill>
            <p:spPr>
              <a:xfrm>
                <a:off x="2612466" y="-209550"/>
                <a:ext cx="1180709" cy="2087173"/>
              </a:xfrm>
              <a:prstGeom prst="rect">
                <a:avLst/>
              </a:prstGeom>
              <a:noFill/>
              <a:ln>
                <a:noFill/>
              </a:ln>
            </p:spPr>
          </p:pic>
          <p:pic>
            <p:nvPicPr>
              <p:cNvPr descr="preencoded.png" id="155" name="Google Shape;155;p6"/>
              <p:cNvPicPr preferRelativeResize="0"/>
              <p:nvPr/>
            </p:nvPicPr>
            <p:blipFill rotWithShape="1">
              <a:blip r:embed="rId5">
                <a:alphaModFix/>
              </a:blip>
              <a:srcRect b="0" l="0" r="0" t="0"/>
              <a:stretch/>
            </p:blipFill>
            <p:spPr>
              <a:xfrm>
                <a:off x="676275" y="684479"/>
                <a:ext cx="1478992" cy="2277783"/>
              </a:xfrm>
              <a:prstGeom prst="rect">
                <a:avLst/>
              </a:prstGeom>
              <a:noFill/>
              <a:ln>
                <a:noFill/>
              </a:ln>
            </p:spPr>
          </p:pic>
        </p:grpSp>
        <p:pic>
          <p:nvPicPr>
            <p:cNvPr descr="preencoded.png" id="156" name="Google Shape;156;p6"/>
            <p:cNvPicPr preferRelativeResize="0"/>
            <p:nvPr/>
          </p:nvPicPr>
          <p:blipFill rotWithShape="1">
            <a:blip r:embed="rId6">
              <a:alphaModFix/>
            </a:blip>
            <a:srcRect b="0" l="0" r="0" t="0"/>
            <a:stretch/>
          </p:blipFill>
          <p:spPr>
            <a:xfrm rot="900000">
              <a:off x="2851562" y="-970364"/>
              <a:ext cx="4338461" cy="11639430"/>
            </a:xfrm>
            <a:prstGeom prst="rect">
              <a:avLst/>
            </a:prstGeom>
            <a:noFill/>
            <a:ln>
              <a:noFill/>
            </a:ln>
          </p:spPr>
        </p:pic>
      </p:grpSp>
      <p:grpSp>
        <p:nvGrpSpPr>
          <p:cNvPr id="157" name="Google Shape;157;p6"/>
          <p:cNvGrpSpPr/>
          <p:nvPr/>
        </p:nvGrpSpPr>
        <p:grpSpPr>
          <a:xfrm>
            <a:off x="17640300" y="7994854"/>
            <a:ext cx="596695" cy="2063546"/>
            <a:chOff x="17640300" y="7994855"/>
            <a:chExt cx="596695" cy="2063546"/>
          </a:xfrm>
        </p:grpSpPr>
        <p:pic>
          <p:nvPicPr>
            <p:cNvPr descr="preencoded.png" id="158" name="Google Shape;158;p6"/>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59" name="Google Shape;159;p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0" name="Google Shape;160;p6"/>
          <p:cNvGrpSpPr/>
          <p:nvPr/>
        </p:nvGrpSpPr>
        <p:grpSpPr>
          <a:xfrm>
            <a:off x="2626995" y="1132284"/>
            <a:ext cx="6156960" cy="8316516"/>
            <a:chOff x="2626995" y="1132284"/>
            <a:chExt cx="6156960" cy="8316516"/>
          </a:xfrm>
        </p:grpSpPr>
        <p:pic>
          <p:nvPicPr>
            <p:cNvPr descr="preencoded.png" id="161" name="Google Shape;161;p6"/>
            <p:cNvPicPr preferRelativeResize="0"/>
            <p:nvPr/>
          </p:nvPicPr>
          <p:blipFill rotWithShape="1">
            <a:blip r:embed="rId8">
              <a:alphaModFix/>
            </a:blip>
            <a:srcRect b="0" l="0" r="0" t="0"/>
            <a:stretch/>
          </p:blipFill>
          <p:spPr>
            <a:xfrm>
              <a:off x="5403056" y="1132284"/>
              <a:ext cx="604838" cy="836116"/>
            </a:xfrm>
            <a:prstGeom prst="rect">
              <a:avLst/>
            </a:prstGeom>
            <a:noFill/>
            <a:ln>
              <a:noFill/>
            </a:ln>
          </p:spPr>
        </p:pic>
        <p:sp>
          <p:nvSpPr>
            <p:cNvPr id="162" name="Google Shape;162;p6"/>
            <p:cNvSpPr/>
            <p:nvPr/>
          </p:nvSpPr>
          <p:spPr>
            <a:xfrm>
              <a:off x="3314700" y="2552700"/>
              <a:ext cx="494157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Unicorn Sightings</a:t>
              </a:r>
              <a:endParaRPr b="0" i="0" sz="3600" u="none" cap="none" strike="noStrike">
                <a:solidFill>
                  <a:schemeClr val="dk1"/>
                </a:solidFill>
                <a:latin typeface="Calibri"/>
                <a:ea typeface="Calibri"/>
                <a:cs typeface="Calibri"/>
                <a:sym typeface="Calibri"/>
              </a:endParaRPr>
            </a:p>
          </p:txBody>
        </p:sp>
        <p:sp>
          <p:nvSpPr>
            <p:cNvPr id="163" name="Google Shape;163;p6"/>
            <p:cNvSpPr/>
            <p:nvPr/>
          </p:nvSpPr>
          <p:spPr>
            <a:xfrm>
              <a:off x="2626995" y="3505200"/>
              <a:ext cx="6156960" cy="14782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64" name="Google Shape;164;p6"/>
            <p:cNvPicPr preferRelativeResize="0"/>
            <p:nvPr/>
          </p:nvPicPr>
          <p:blipFill rotWithShape="1">
            <a:blip r:embed="rId9">
              <a:alphaModFix/>
            </a:blip>
            <a:srcRect b="0" l="0" r="0" t="0"/>
            <a:stretch/>
          </p:blipFill>
          <p:spPr>
            <a:xfrm>
              <a:off x="2657475" y="5334000"/>
              <a:ext cx="6096000" cy="4114800"/>
            </a:xfrm>
            <a:prstGeom prst="rect">
              <a:avLst/>
            </a:prstGeom>
            <a:noFill/>
            <a:ln>
              <a:noFill/>
            </a:ln>
          </p:spPr>
        </p:pic>
      </p:grpSp>
      <p:grpSp>
        <p:nvGrpSpPr>
          <p:cNvPr id="165" name="Google Shape;165;p6"/>
          <p:cNvGrpSpPr/>
          <p:nvPr/>
        </p:nvGrpSpPr>
        <p:grpSpPr>
          <a:xfrm>
            <a:off x="9465945" y="1264444"/>
            <a:ext cx="6156960" cy="8184356"/>
            <a:chOff x="9465945" y="1264444"/>
            <a:chExt cx="6156960" cy="8184356"/>
          </a:xfrm>
        </p:grpSpPr>
        <p:pic>
          <p:nvPicPr>
            <p:cNvPr descr="preencoded.png" id="166" name="Google Shape;166;p6"/>
            <p:cNvPicPr preferRelativeResize="0"/>
            <p:nvPr/>
          </p:nvPicPr>
          <p:blipFill rotWithShape="1">
            <a:blip r:embed="rId10">
              <a:alphaModFix/>
            </a:blip>
            <a:srcRect b="0" l="0" r="0" t="0"/>
            <a:stretch/>
          </p:blipFill>
          <p:spPr>
            <a:xfrm>
              <a:off x="12076807" y="1264444"/>
              <a:ext cx="935236" cy="670917"/>
            </a:xfrm>
            <a:prstGeom prst="rect">
              <a:avLst/>
            </a:prstGeom>
            <a:noFill/>
            <a:ln>
              <a:noFill/>
            </a:ln>
          </p:spPr>
        </p:pic>
        <p:sp>
          <p:nvSpPr>
            <p:cNvPr id="167" name="Google Shape;167;p6"/>
            <p:cNvSpPr/>
            <p:nvPr/>
          </p:nvSpPr>
          <p:spPr>
            <a:xfrm>
              <a:off x="10534650" y="2552700"/>
              <a:ext cx="417957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Dragon Taming</a:t>
              </a:r>
              <a:endParaRPr b="0" i="0" sz="3600" u="none" cap="none" strike="noStrike">
                <a:solidFill>
                  <a:schemeClr val="dk1"/>
                </a:solidFill>
                <a:latin typeface="Calibri"/>
                <a:ea typeface="Calibri"/>
                <a:cs typeface="Calibri"/>
                <a:sym typeface="Calibri"/>
              </a:endParaRPr>
            </a:p>
          </p:txBody>
        </p:sp>
        <p:sp>
          <p:nvSpPr>
            <p:cNvPr id="168" name="Google Shape;168;p6"/>
            <p:cNvSpPr/>
            <p:nvPr/>
          </p:nvSpPr>
          <p:spPr>
            <a:xfrm>
              <a:off x="9465945" y="3505200"/>
              <a:ext cx="6156960" cy="14782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69" name="Google Shape;169;p6"/>
            <p:cNvPicPr preferRelativeResize="0"/>
            <p:nvPr/>
          </p:nvPicPr>
          <p:blipFill rotWithShape="1">
            <a:blip r:embed="rId11">
              <a:alphaModFix/>
            </a:blip>
            <a:srcRect b="0" l="0" r="0" t="0"/>
            <a:stretch/>
          </p:blipFill>
          <p:spPr>
            <a:xfrm>
              <a:off x="9496425" y="5334000"/>
              <a:ext cx="6096000" cy="411480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174" name="Shape 174"/>
        <p:cNvGrpSpPr/>
        <p:nvPr/>
      </p:nvGrpSpPr>
      <p:grpSpPr>
        <a:xfrm>
          <a:off x="0" y="0"/>
          <a:ext cx="0" cy="0"/>
          <a:chOff x="0" y="0"/>
          <a:chExt cx="0" cy="0"/>
        </a:xfrm>
      </p:grpSpPr>
      <p:grpSp>
        <p:nvGrpSpPr>
          <p:cNvPr id="175" name="Google Shape;175;p7"/>
          <p:cNvGrpSpPr/>
          <p:nvPr/>
        </p:nvGrpSpPr>
        <p:grpSpPr>
          <a:xfrm>
            <a:off x="-9182100" y="-2409825"/>
            <a:ext cx="28248505" cy="14373226"/>
            <a:chOff x="-9182100" y="-2409825"/>
            <a:chExt cx="28248505" cy="14373226"/>
          </a:xfrm>
        </p:grpSpPr>
        <p:sp>
          <p:nvSpPr>
            <p:cNvPr id="176" name="Google Shape;176;p7"/>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7" name="Google Shape;177;p7"/>
            <p:cNvPicPr preferRelativeResize="0"/>
            <p:nvPr/>
          </p:nvPicPr>
          <p:blipFill rotWithShape="1">
            <a:blip r:embed="rId3">
              <a:alphaModFix/>
            </a:blip>
            <a:srcRect b="0" l="0" r="0" t="0"/>
            <a:stretch/>
          </p:blipFill>
          <p:spPr>
            <a:xfrm rot="10800000">
              <a:off x="-9182100" y="2638425"/>
              <a:ext cx="15240000" cy="9324976"/>
            </a:xfrm>
            <a:prstGeom prst="rect">
              <a:avLst/>
            </a:prstGeom>
            <a:noFill/>
            <a:ln>
              <a:noFill/>
            </a:ln>
          </p:spPr>
        </p:pic>
        <p:grpSp>
          <p:nvGrpSpPr>
            <p:cNvPr id="178" name="Google Shape;178;p7"/>
            <p:cNvGrpSpPr/>
            <p:nvPr/>
          </p:nvGrpSpPr>
          <p:grpSpPr>
            <a:xfrm>
              <a:off x="8553450" y="523875"/>
              <a:ext cx="3116901" cy="3171812"/>
              <a:chOff x="8553450" y="523875"/>
              <a:chExt cx="3116901" cy="3171812"/>
            </a:xfrm>
          </p:grpSpPr>
          <p:pic>
            <p:nvPicPr>
              <p:cNvPr descr="preencoded.png" id="179" name="Google Shape;179;p7"/>
              <p:cNvPicPr preferRelativeResize="0"/>
              <p:nvPr/>
            </p:nvPicPr>
            <p:blipFill rotWithShape="1">
              <a:blip r:embed="rId4">
                <a:alphaModFix/>
              </a:blip>
              <a:srcRect b="0" l="0" r="0" t="0"/>
              <a:stretch/>
            </p:blipFill>
            <p:spPr>
              <a:xfrm>
                <a:off x="8553450" y="523875"/>
                <a:ext cx="1180709" cy="2087173"/>
              </a:xfrm>
              <a:prstGeom prst="rect">
                <a:avLst/>
              </a:prstGeom>
              <a:noFill/>
              <a:ln>
                <a:noFill/>
              </a:ln>
            </p:spPr>
          </p:pic>
          <p:pic>
            <p:nvPicPr>
              <p:cNvPr descr="preencoded.png" id="180" name="Google Shape;180;p7"/>
              <p:cNvPicPr preferRelativeResize="0"/>
              <p:nvPr/>
            </p:nvPicPr>
            <p:blipFill rotWithShape="1">
              <a:blip r:embed="rId5">
                <a:alphaModFix/>
              </a:blip>
              <a:srcRect b="0" l="0" r="0" t="0"/>
              <a:stretch/>
            </p:blipFill>
            <p:spPr>
              <a:xfrm>
                <a:off x="10191359" y="1417904"/>
                <a:ext cx="1478992" cy="2277783"/>
              </a:xfrm>
              <a:prstGeom prst="rect">
                <a:avLst/>
              </a:prstGeom>
              <a:noFill/>
              <a:ln>
                <a:noFill/>
              </a:ln>
            </p:spPr>
          </p:pic>
        </p:grpSp>
        <p:pic>
          <p:nvPicPr>
            <p:cNvPr descr="preencoded.png" id="181" name="Google Shape;181;p7"/>
            <p:cNvPicPr preferRelativeResize="0"/>
            <p:nvPr/>
          </p:nvPicPr>
          <p:blipFill rotWithShape="1">
            <a:blip r:embed="rId6">
              <a:alphaModFix/>
            </a:blip>
            <a:srcRect b="0" l="0" r="0" t="0"/>
            <a:stretch/>
          </p:blipFill>
          <p:spPr>
            <a:xfrm rot="900000">
              <a:off x="12551683" y="-1999876"/>
              <a:ext cx="4897739" cy="13139887"/>
            </a:xfrm>
            <a:prstGeom prst="rect">
              <a:avLst/>
            </a:prstGeom>
            <a:noFill/>
            <a:ln>
              <a:noFill/>
            </a:ln>
          </p:spPr>
        </p:pic>
      </p:grpSp>
      <p:grpSp>
        <p:nvGrpSpPr>
          <p:cNvPr id="182" name="Google Shape;182;p7"/>
          <p:cNvGrpSpPr/>
          <p:nvPr/>
        </p:nvGrpSpPr>
        <p:grpSpPr>
          <a:xfrm>
            <a:off x="17640300" y="7994854"/>
            <a:ext cx="596695" cy="2063546"/>
            <a:chOff x="17640300" y="7994855"/>
            <a:chExt cx="596695" cy="2063546"/>
          </a:xfrm>
        </p:grpSpPr>
        <p:pic>
          <p:nvPicPr>
            <p:cNvPr descr="preencoded.png" id="183" name="Google Shape;183;p7"/>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84" name="Google Shape;184;p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85" name="Google Shape;185;p7"/>
          <p:cNvPicPr preferRelativeResize="0"/>
          <p:nvPr/>
        </p:nvPicPr>
        <p:blipFill rotWithShape="1">
          <a:blip r:embed="rId8">
            <a:alphaModFix/>
          </a:blip>
          <a:srcRect b="0" l="0" r="0" t="0"/>
          <a:stretch/>
        </p:blipFill>
        <p:spPr>
          <a:xfrm>
            <a:off x="-381000" y="1038225"/>
            <a:ext cx="4474464" cy="3328416"/>
          </a:xfrm>
          <a:prstGeom prst="rect">
            <a:avLst/>
          </a:prstGeom>
          <a:noFill/>
          <a:ln>
            <a:noFill/>
          </a:ln>
        </p:spPr>
      </p:pic>
      <p:grpSp>
        <p:nvGrpSpPr>
          <p:cNvPr id="186" name="Google Shape;186;p7"/>
          <p:cNvGrpSpPr/>
          <p:nvPr/>
        </p:nvGrpSpPr>
        <p:grpSpPr>
          <a:xfrm>
            <a:off x="4381500" y="3171825"/>
            <a:ext cx="10321290" cy="4187190"/>
            <a:chOff x="4381500" y="3171825"/>
            <a:chExt cx="10321290" cy="4187190"/>
          </a:xfrm>
        </p:grpSpPr>
        <p:sp>
          <p:nvSpPr>
            <p:cNvPr id="187" name="Google Shape;187;p7"/>
            <p:cNvSpPr/>
            <p:nvPr/>
          </p:nvSpPr>
          <p:spPr>
            <a:xfrm>
              <a:off x="4381500" y="3171825"/>
              <a:ext cx="10292715" cy="36271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88" name="Google Shape;188;p7"/>
            <p:cNvSpPr/>
            <p:nvPr/>
          </p:nvSpPr>
          <p:spPr>
            <a:xfrm>
              <a:off x="10744200" y="6867525"/>
              <a:ext cx="395859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uslan Display"/>
                <a:buNone/>
              </a:pPr>
              <a:r>
                <a:rPr b="0" i="0" lang="en-US" sz="2700" u="none" cap="none" strike="noStrike">
                  <a:solidFill>
                    <a:srgbClr val="0E0E0E"/>
                  </a:solidFill>
                  <a:latin typeface="Ruslan Display"/>
                  <a:ea typeface="Ruslan Display"/>
                  <a:cs typeface="Ruslan Display"/>
                  <a:sym typeface="Ruslan Display"/>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193" name="Shape 193"/>
        <p:cNvGrpSpPr/>
        <p:nvPr/>
      </p:nvGrpSpPr>
      <p:grpSpPr>
        <a:xfrm>
          <a:off x="0" y="0"/>
          <a:ext cx="0" cy="0"/>
          <a:chOff x="0" y="0"/>
          <a:chExt cx="0" cy="0"/>
        </a:xfrm>
      </p:grpSpPr>
      <p:grpSp>
        <p:nvGrpSpPr>
          <p:cNvPr id="194" name="Google Shape;194;p8"/>
          <p:cNvGrpSpPr/>
          <p:nvPr/>
        </p:nvGrpSpPr>
        <p:grpSpPr>
          <a:xfrm>
            <a:off x="-771525" y="-2"/>
            <a:ext cx="20421600" cy="14458952"/>
            <a:chOff x="-771525" y="-2"/>
            <a:chExt cx="20421600" cy="14458952"/>
          </a:xfrm>
        </p:grpSpPr>
        <p:sp>
          <p:nvSpPr>
            <p:cNvPr id="195" name="Google Shape;195;p8"/>
            <p:cNvSpPr/>
            <p:nvPr/>
          </p:nvSpPr>
          <p:spPr>
            <a:xfrm>
              <a:off x="0" y="0"/>
              <a:ext cx="18288000" cy="10287000"/>
            </a:xfrm>
            <a:prstGeom prst="rect">
              <a:avLst/>
            </a:prstGeom>
            <a:solidFill>
              <a:srgbClr val="E9E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6" name="Google Shape;196;p8"/>
            <p:cNvPicPr preferRelativeResize="0"/>
            <p:nvPr/>
          </p:nvPicPr>
          <p:blipFill rotWithShape="1">
            <a:blip r:embed="rId3">
              <a:alphaModFix/>
            </a:blip>
            <a:srcRect b="0" l="0" r="0" t="0"/>
            <a:stretch/>
          </p:blipFill>
          <p:spPr>
            <a:xfrm>
              <a:off x="6000750" y="6105525"/>
              <a:ext cx="13649325" cy="8353425"/>
            </a:xfrm>
            <a:prstGeom prst="rect">
              <a:avLst/>
            </a:prstGeom>
            <a:noFill/>
            <a:ln>
              <a:noFill/>
            </a:ln>
          </p:spPr>
        </p:pic>
        <p:grpSp>
          <p:nvGrpSpPr>
            <p:cNvPr id="197" name="Google Shape;197;p8"/>
            <p:cNvGrpSpPr/>
            <p:nvPr/>
          </p:nvGrpSpPr>
          <p:grpSpPr>
            <a:xfrm>
              <a:off x="14792325" y="2447925"/>
              <a:ext cx="3116752" cy="3171812"/>
              <a:chOff x="14792325" y="2447925"/>
              <a:chExt cx="3116752" cy="3171812"/>
            </a:xfrm>
          </p:grpSpPr>
          <p:pic>
            <p:nvPicPr>
              <p:cNvPr descr="preencoded.png" id="198" name="Google Shape;198;p8"/>
              <p:cNvPicPr preferRelativeResize="0"/>
              <p:nvPr/>
            </p:nvPicPr>
            <p:blipFill rotWithShape="1">
              <a:blip r:embed="rId4">
                <a:alphaModFix/>
              </a:blip>
              <a:srcRect b="0" l="0" r="0" t="0"/>
              <a:stretch/>
            </p:blipFill>
            <p:spPr>
              <a:xfrm>
                <a:off x="14792325" y="2447925"/>
                <a:ext cx="1180709" cy="2087173"/>
              </a:xfrm>
              <a:prstGeom prst="rect">
                <a:avLst/>
              </a:prstGeom>
              <a:noFill/>
              <a:ln>
                <a:noFill/>
              </a:ln>
            </p:spPr>
          </p:pic>
          <p:pic>
            <p:nvPicPr>
              <p:cNvPr descr="preencoded.png" id="199" name="Google Shape;199;p8"/>
              <p:cNvPicPr preferRelativeResize="0"/>
              <p:nvPr/>
            </p:nvPicPr>
            <p:blipFill rotWithShape="1">
              <a:blip r:embed="rId5">
                <a:alphaModFix/>
              </a:blip>
              <a:srcRect b="0" l="0" r="0" t="0"/>
              <a:stretch/>
            </p:blipFill>
            <p:spPr>
              <a:xfrm>
                <a:off x="16430085" y="3341954"/>
                <a:ext cx="1478992" cy="2277783"/>
              </a:xfrm>
              <a:prstGeom prst="rect">
                <a:avLst/>
              </a:prstGeom>
              <a:noFill/>
              <a:ln>
                <a:noFill/>
              </a:ln>
            </p:spPr>
          </p:pic>
        </p:grpSp>
        <p:pic>
          <p:nvPicPr>
            <p:cNvPr descr="preencoded.png" id="200" name="Google Shape;200;p8"/>
            <p:cNvPicPr preferRelativeResize="0"/>
            <p:nvPr/>
          </p:nvPicPr>
          <p:blipFill rotWithShape="1">
            <a:blip r:embed="rId6">
              <a:alphaModFix/>
            </a:blip>
            <a:srcRect b="0" l="0" r="0" t="0"/>
            <a:stretch/>
          </p:blipFill>
          <p:spPr>
            <a:xfrm rot="-736472">
              <a:off x="235116" y="278117"/>
              <a:ext cx="3677208" cy="9865389"/>
            </a:xfrm>
            <a:prstGeom prst="rect">
              <a:avLst/>
            </a:prstGeom>
            <a:noFill/>
            <a:ln>
              <a:noFill/>
            </a:ln>
          </p:spPr>
        </p:pic>
      </p:grpSp>
      <p:grpSp>
        <p:nvGrpSpPr>
          <p:cNvPr id="201" name="Google Shape;201;p8"/>
          <p:cNvGrpSpPr/>
          <p:nvPr/>
        </p:nvGrpSpPr>
        <p:grpSpPr>
          <a:xfrm>
            <a:off x="17640300" y="7994854"/>
            <a:ext cx="596695" cy="2063546"/>
            <a:chOff x="17640300" y="7994855"/>
            <a:chExt cx="596695" cy="2063546"/>
          </a:xfrm>
        </p:grpSpPr>
        <p:pic>
          <p:nvPicPr>
            <p:cNvPr descr="preencoded.png" id="202" name="Google Shape;202;p8"/>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203" name="Google Shape;203;p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04" name="Google Shape;204;p8"/>
          <p:cNvPicPr preferRelativeResize="0"/>
          <p:nvPr/>
        </p:nvPicPr>
        <p:blipFill rotWithShape="1">
          <a:blip r:embed="rId8">
            <a:alphaModFix/>
          </a:blip>
          <a:srcRect b="0" l="0" r="0" t="0"/>
          <a:stretch/>
        </p:blipFill>
        <p:spPr>
          <a:xfrm>
            <a:off x="6629400" y="1304925"/>
            <a:ext cx="5038725" cy="7686675"/>
          </a:xfrm>
          <a:prstGeom prst="rect">
            <a:avLst/>
          </a:prstGeom>
          <a:noFill/>
          <a:ln>
            <a:noFill/>
          </a:ln>
        </p:spPr>
      </p:pic>
      <p:pic>
        <p:nvPicPr>
          <p:cNvPr descr="preencoded.png" id="205" name="Google Shape;205;p8"/>
          <p:cNvPicPr preferRelativeResize="0"/>
          <p:nvPr/>
        </p:nvPicPr>
        <p:blipFill rotWithShape="1">
          <a:blip r:embed="rId9">
            <a:alphaModFix/>
          </a:blip>
          <a:srcRect b="0" l="0" r="0" t="0"/>
          <a:stretch/>
        </p:blipFill>
        <p:spPr>
          <a:xfrm>
            <a:off x="8134350" y="4819650"/>
            <a:ext cx="4564518" cy="2114550"/>
          </a:xfrm>
          <a:prstGeom prst="rect">
            <a:avLst/>
          </a:prstGeom>
          <a:noFill/>
          <a:ln>
            <a:noFill/>
          </a:ln>
        </p:spPr>
      </p:pic>
      <p:grpSp>
        <p:nvGrpSpPr>
          <p:cNvPr id="206" name="Google Shape;206;p8"/>
          <p:cNvGrpSpPr/>
          <p:nvPr/>
        </p:nvGrpSpPr>
        <p:grpSpPr>
          <a:xfrm>
            <a:off x="2314575" y="1095375"/>
            <a:ext cx="3368100" cy="3954780"/>
            <a:chOff x="2314575" y="1095375"/>
            <a:chExt cx="3368100" cy="3954780"/>
          </a:xfrm>
        </p:grpSpPr>
        <p:sp>
          <p:nvSpPr>
            <p:cNvPr id="207" name="Google Shape;207;p8"/>
            <p:cNvSpPr/>
            <p:nvPr/>
          </p:nvSpPr>
          <p:spPr>
            <a:xfrm>
              <a:off x="2314575" y="1095375"/>
              <a:ext cx="3368100" cy="1645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Dragon Taming Technique</a:t>
              </a:r>
              <a:endParaRPr b="0" i="0" sz="3600" u="none" cap="none" strike="noStrike">
                <a:solidFill>
                  <a:schemeClr val="dk1"/>
                </a:solidFill>
                <a:latin typeface="Calibri"/>
                <a:ea typeface="Calibri"/>
                <a:cs typeface="Calibri"/>
                <a:sym typeface="Calibri"/>
              </a:endParaRPr>
            </a:p>
          </p:txBody>
        </p:sp>
        <p:sp>
          <p:nvSpPr>
            <p:cNvPr id="208" name="Google Shape;208;p8"/>
            <p:cNvSpPr/>
            <p:nvPr/>
          </p:nvSpPr>
          <p:spPr>
            <a:xfrm>
              <a:off x="2314575" y="3114675"/>
              <a:ext cx="3337560" cy="19354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209" name="Google Shape;209;p8"/>
          <p:cNvGrpSpPr/>
          <p:nvPr/>
        </p:nvGrpSpPr>
        <p:grpSpPr>
          <a:xfrm>
            <a:off x="12696825" y="4667250"/>
            <a:ext cx="3368100" cy="3878580"/>
            <a:chOff x="12696825" y="4667250"/>
            <a:chExt cx="3368100" cy="3878580"/>
          </a:xfrm>
        </p:grpSpPr>
        <p:sp>
          <p:nvSpPr>
            <p:cNvPr id="210" name="Google Shape;210;p8"/>
            <p:cNvSpPr/>
            <p:nvPr/>
          </p:nvSpPr>
          <p:spPr>
            <a:xfrm>
              <a:off x="12696825" y="4667250"/>
              <a:ext cx="3368100" cy="1645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The Art of Unicorn Sighting</a:t>
              </a:r>
              <a:endParaRPr b="0" i="0" sz="3600" u="none" cap="none" strike="noStrike">
                <a:solidFill>
                  <a:schemeClr val="dk1"/>
                </a:solidFill>
                <a:latin typeface="Calibri"/>
                <a:ea typeface="Calibri"/>
                <a:cs typeface="Calibri"/>
                <a:sym typeface="Calibri"/>
              </a:endParaRPr>
            </a:p>
          </p:txBody>
        </p:sp>
        <p:sp>
          <p:nvSpPr>
            <p:cNvPr id="211" name="Google Shape;211;p8"/>
            <p:cNvSpPr/>
            <p:nvPr/>
          </p:nvSpPr>
          <p:spPr>
            <a:xfrm>
              <a:off x="12696825" y="6610350"/>
              <a:ext cx="3337560" cy="19354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6DF"/>
        </a:solidFill>
      </p:bgPr>
    </p:bg>
    <p:spTree>
      <p:nvGrpSpPr>
        <p:cNvPr id="216" name="Shape 216"/>
        <p:cNvGrpSpPr/>
        <p:nvPr/>
      </p:nvGrpSpPr>
      <p:grpSpPr>
        <a:xfrm>
          <a:off x="0" y="0"/>
          <a:ext cx="0" cy="0"/>
          <a:chOff x="0" y="0"/>
          <a:chExt cx="0" cy="0"/>
        </a:xfrm>
      </p:grpSpPr>
      <p:grpSp>
        <p:nvGrpSpPr>
          <p:cNvPr id="217" name="Google Shape;217;p10"/>
          <p:cNvGrpSpPr/>
          <p:nvPr/>
        </p:nvGrpSpPr>
        <p:grpSpPr>
          <a:xfrm>
            <a:off x="17640300" y="7994854"/>
            <a:ext cx="596695" cy="2063546"/>
            <a:chOff x="17640300" y="7994855"/>
            <a:chExt cx="596695" cy="2063546"/>
          </a:xfrm>
        </p:grpSpPr>
        <p:pic>
          <p:nvPicPr>
            <p:cNvPr descr="preencoded.png" id="218" name="Google Shape;218;p1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19" name="Google Shape;219;p1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E73"/>
                </a:buClr>
                <a:buSzPts val="2710"/>
                <a:buFont typeface="Inter"/>
                <a:buNone/>
              </a:pPr>
              <a:r>
                <a:rPr b="1" i="0" lang="en-US" sz="2710" u="none" cap="none" strike="noStrike">
                  <a:solidFill>
                    <a:srgbClr val="242E7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20" name="Google Shape;220;p10"/>
          <p:cNvSpPr/>
          <p:nvPr/>
        </p:nvSpPr>
        <p:spPr>
          <a:xfrm>
            <a:off x="6829425" y="542925"/>
            <a:ext cx="578167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8F3A56"/>
              </a:buClr>
              <a:buSzPts val="6000"/>
              <a:buFont typeface="Ruslan Display"/>
              <a:buNone/>
            </a:pPr>
            <a:r>
              <a:rPr b="0" i="0" lang="en-US" sz="6000" u="none" cap="none" strike="noStrike">
                <a:solidFill>
                  <a:srgbClr val="8F3A56"/>
                </a:solidFill>
                <a:latin typeface="Ruslan Display"/>
                <a:ea typeface="Ruslan Display"/>
                <a:cs typeface="Ruslan Display"/>
                <a:sym typeface="Ruslan Display"/>
              </a:rPr>
              <a:t>Pricing Plan</a:t>
            </a:r>
            <a:endParaRPr b="0" i="0" sz="6000" u="none" cap="none" strike="noStrike">
              <a:solidFill>
                <a:schemeClr val="dk1"/>
              </a:solidFill>
              <a:latin typeface="Calibri"/>
              <a:ea typeface="Calibri"/>
              <a:cs typeface="Calibri"/>
              <a:sym typeface="Calibri"/>
            </a:endParaRPr>
          </a:p>
        </p:txBody>
      </p:sp>
      <p:grpSp>
        <p:nvGrpSpPr>
          <p:cNvPr id="221" name="Google Shape;221;p10"/>
          <p:cNvGrpSpPr/>
          <p:nvPr/>
        </p:nvGrpSpPr>
        <p:grpSpPr>
          <a:xfrm>
            <a:off x="1333500" y="1866900"/>
            <a:ext cx="15630525" cy="7381875"/>
            <a:chOff x="1333500" y="1866900"/>
            <a:chExt cx="15630525" cy="7381875"/>
          </a:xfrm>
        </p:grpSpPr>
        <p:sp>
          <p:nvSpPr>
            <p:cNvPr id="222" name="Google Shape;222;p10"/>
            <p:cNvSpPr/>
            <p:nvPr/>
          </p:nvSpPr>
          <p:spPr>
            <a:xfrm>
              <a:off x="1333500" y="1866900"/>
              <a:ext cx="4829175" cy="7381875"/>
            </a:xfrm>
            <a:prstGeom prst="roundRect">
              <a:avLst>
                <a:gd fmla="val 1195" name="adj"/>
              </a:avLst>
            </a:prstGeom>
            <a:noFill/>
            <a:ln cap="flat" cmpd="sng" w="9525">
              <a:solidFill>
                <a:srgbClr val="242E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3" name="Google Shape;223;p10"/>
            <p:cNvPicPr preferRelativeResize="0"/>
            <p:nvPr/>
          </p:nvPicPr>
          <p:blipFill rotWithShape="1">
            <a:blip r:embed="rId4">
              <a:alphaModFix/>
            </a:blip>
            <a:srcRect b="0" l="0" r="0" t="0"/>
            <a:stretch/>
          </p:blipFill>
          <p:spPr>
            <a:xfrm>
              <a:off x="3313509" y="2369939"/>
              <a:ext cx="869156" cy="736997"/>
            </a:xfrm>
            <a:prstGeom prst="rect">
              <a:avLst/>
            </a:prstGeom>
            <a:noFill/>
            <a:ln>
              <a:noFill/>
            </a:ln>
          </p:spPr>
        </p:pic>
        <p:sp>
          <p:nvSpPr>
            <p:cNvPr id="224" name="Google Shape;224;p10"/>
            <p:cNvSpPr/>
            <p:nvPr/>
          </p:nvSpPr>
          <p:spPr>
            <a:xfrm>
              <a:off x="6734175" y="1866900"/>
              <a:ext cx="4829175" cy="7381875"/>
            </a:xfrm>
            <a:prstGeom prst="roundRect">
              <a:avLst>
                <a:gd fmla="val 1195" name="adj"/>
              </a:avLst>
            </a:prstGeom>
            <a:noFill/>
            <a:ln cap="flat" cmpd="sng" w="9525">
              <a:solidFill>
                <a:srgbClr val="242E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5" name="Google Shape;225;p10"/>
            <p:cNvPicPr preferRelativeResize="0"/>
            <p:nvPr/>
          </p:nvPicPr>
          <p:blipFill rotWithShape="1">
            <a:blip r:embed="rId5">
              <a:alphaModFix/>
            </a:blip>
            <a:srcRect b="0" l="0" r="0" t="0"/>
            <a:stretch/>
          </p:blipFill>
          <p:spPr>
            <a:xfrm>
              <a:off x="8813304" y="2453803"/>
              <a:ext cx="670917" cy="588319"/>
            </a:xfrm>
            <a:prstGeom prst="rect">
              <a:avLst/>
            </a:prstGeom>
            <a:noFill/>
            <a:ln>
              <a:noFill/>
            </a:ln>
          </p:spPr>
        </p:pic>
        <p:sp>
          <p:nvSpPr>
            <p:cNvPr id="226" name="Google Shape;226;p10"/>
            <p:cNvSpPr/>
            <p:nvPr/>
          </p:nvSpPr>
          <p:spPr>
            <a:xfrm>
              <a:off x="12134850" y="1866900"/>
              <a:ext cx="4829175" cy="7381875"/>
            </a:xfrm>
            <a:prstGeom prst="roundRect">
              <a:avLst>
                <a:gd fmla="val 1195" name="adj"/>
              </a:avLst>
            </a:prstGeom>
            <a:noFill/>
            <a:ln cap="flat" cmpd="sng" w="9525">
              <a:solidFill>
                <a:srgbClr val="242E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7" name="Google Shape;227;p10"/>
            <p:cNvPicPr preferRelativeResize="0"/>
            <p:nvPr/>
          </p:nvPicPr>
          <p:blipFill rotWithShape="1">
            <a:blip r:embed="rId6">
              <a:alphaModFix/>
            </a:blip>
            <a:srcRect b="0" l="0" r="0" t="0"/>
            <a:stretch/>
          </p:blipFill>
          <p:spPr>
            <a:xfrm>
              <a:off x="14147899" y="2303561"/>
              <a:ext cx="803077" cy="803079"/>
            </a:xfrm>
            <a:prstGeom prst="rect">
              <a:avLst/>
            </a:prstGeom>
            <a:noFill/>
            <a:ln>
              <a:noFill/>
            </a:ln>
          </p:spPr>
        </p:pic>
        <p:sp>
          <p:nvSpPr>
            <p:cNvPr id="228" name="Google Shape;228;p10"/>
            <p:cNvSpPr/>
            <p:nvPr/>
          </p:nvSpPr>
          <p:spPr>
            <a:xfrm>
              <a:off x="2963228" y="3495675"/>
              <a:ext cx="156972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42E73"/>
                </a:buClr>
                <a:buSzPts val="3600"/>
                <a:buFont typeface="Ruslan Display"/>
                <a:buNone/>
              </a:pPr>
              <a:r>
                <a:rPr b="0" i="0" lang="en-US" sz="3600" u="none" cap="none" strike="noStrike">
                  <a:solidFill>
                    <a:srgbClr val="242E73"/>
                  </a:solidFill>
                  <a:latin typeface="Ruslan Display"/>
                  <a:ea typeface="Ruslan Display"/>
                  <a:cs typeface="Ruslan Display"/>
                  <a:sym typeface="Ruslan Display"/>
                </a:rPr>
                <a:t>Basic</a:t>
              </a:r>
              <a:endParaRPr b="0" i="0" sz="3600" u="none" cap="none" strike="noStrike">
                <a:solidFill>
                  <a:schemeClr val="dk1"/>
                </a:solidFill>
                <a:latin typeface="Calibri"/>
                <a:ea typeface="Calibri"/>
                <a:cs typeface="Calibri"/>
                <a:sym typeface="Calibri"/>
              </a:endParaRPr>
            </a:p>
          </p:txBody>
        </p:sp>
        <p:sp>
          <p:nvSpPr>
            <p:cNvPr id="229" name="Google Shape;229;p10"/>
            <p:cNvSpPr/>
            <p:nvPr/>
          </p:nvSpPr>
          <p:spPr>
            <a:xfrm>
              <a:off x="1676400" y="4219575"/>
              <a:ext cx="4204335" cy="40690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30" name="Google Shape;230;p10"/>
            <p:cNvSpPr/>
            <p:nvPr/>
          </p:nvSpPr>
          <p:spPr>
            <a:xfrm>
              <a:off x="2296478" y="8410575"/>
              <a:ext cx="290322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$10/month</a:t>
              </a:r>
              <a:endParaRPr b="0" i="0" sz="3600" u="none" cap="none" strike="noStrike">
                <a:solidFill>
                  <a:schemeClr val="dk1"/>
                </a:solidFill>
                <a:latin typeface="Calibri"/>
                <a:ea typeface="Calibri"/>
                <a:cs typeface="Calibri"/>
                <a:sym typeface="Calibri"/>
              </a:endParaRPr>
            </a:p>
          </p:txBody>
        </p:sp>
        <p:sp>
          <p:nvSpPr>
            <p:cNvPr id="231" name="Google Shape;231;p10"/>
            <p:cNvSpPr/>
            <p:nvPr/>
          </p:nvSpPr>
          <p:spPr>
            <a:xfrm>
              <a:off x="8368665" y="3495675"/>
              <a:ext cx="156019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42E73"/>
                </a:buClr>
                <a:buSzPts val="3600"/>
                <a:buFont typeface="Ruslan Display"/>
                <a:buNone/>
              </a:pPr>
              <a:r>
                <a:rPr b="0" i="0" lang="en-US" sz="3600" u="none" cap="none" strike="noStrike">
                  <a:solidFill>
                    <a:srgbClr val="242E73"/>
                  </a:solidFill>
                  <a:latin typeface="Ruslan Display"/>
                  <a:ea typeface="Ruslan Display"/>
                  <a:cs typeface="Ruslan Display"/>
                  <a:sym typeface="Ruslan Display"/>
                </a:rPr>
                <a:t>Elite</a:t>
              </a:r>
              <a:endParaRPr b="0" i="0" sz="3600" u="none" cap="none" strike="noStrike">
                <a:solidFill>
                  <a:schemeClr val="dk1"/>
                </a:solidFill>
                <a:latin typeface="Calibri"/>
                <a:ea typeface="Calibri"/>
                <a:cs typeface="Calibri"/>
                <a:sym typeface="Calibri"/>
              </a:endParaRPr>
            </a:p>
          </p:txBody>
        </p:sp>
        <p:sp>
          <p:nvSpPr>
            <p:cNvPr id="232" name="Google Shape;232;p10"/>
            <p:cNvSpPr/>
            <p:nvPr/>
          </p:nvSpPr>
          <p:spPr>
            <a:xfrm>
              <a:off x="7077075" y="4219575"/>
              <a:ext cx="4204335" cy="40690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33" name="Google Shape;233;p10"/>
            <p:cNvSpPr/>
            <p:nvPr/>
          </p:nvSpPr>
          <p:spPr>
            <a:xfrm>
              <a:off x="7687628" y="8410575"/>
              <a:ext cx="292227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$50/month</a:t>
              </a:r>
              <a:endParaRPr b="0" i="0" sz="3600" u="none" cap="none" strike="noStrike">
                <a:solidFill>
                  <a:schemeClr val="dk1"/>
                </a:solidFill>
                <a:latin typeface="Calibri"/>
                <a:ea typeface="Calibri"/>
                <a:cs typeface="Calibri"/>
                <a:sym typeface="Calibri"/>
              </a:endParaRPr>
            </a:p>
          </p:txBody>
        </p:sp>
        <p:sp>
          <p:nvSpPr>
            <p:cNvPr id="234" name="Google Shape;234;p10"/>
            <p:cNvSpPr/>
            <p:nvPr/>
          </p:nvSpPr>
          <p:spPr>
            <a:xfrm>
              <a:off x="13059728" y="3495675"/>
              <a:ext cx="297942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42E73"/>
                </a:buClr>
                <a:buSzPts val="3600"/>
                <a:buFont typeface="Ruslan Display"/>
                <a:buNone/>
              </a:pPr>
              <a:r>
                <a:rPr b="0" i="0" lang="en-US" sz="3600" u="none" cap="none" strike="noStrike">
                  <a:solidFill>
                    <a:srgbClr val="242E73"/>
                  </a:solidFill>
                  <a:latin typeface="Ruslan Display"/>
                  <a:ea typeface="Ruslan Display"/>
                  <a:cs typeface="Ruslan Display"/>
                  <a:sym typeface="Ruslan Display"/>
                </a:rPr>
                <a:t>Legendary</a:t>
              </a:r>
              <a:endParaRPr b="0" i="0" sz="3600" u="none" cap="none" strike="noStrike">
                <a:solidFill>
                  <a:schemeClr val="dk1"/>
                </a:solidFill>
                <a:latin typeface="Calibri"/>
                <a:ea typeface="Calibri"/>
                <a:cs typeface="Calibri"/>
                <a:sym typeface="Calibri"/>
              </a:endParaRPr>
            </a:p>
          </p:txBody>
        </p:sp>
        <p:sp>
          <p:nvSpPr>
            <p:cNvPr id="235" name="Google Shape;235;p10"/>
            <p:cNvSpPr/>
            <p:nvPr/>
          </p:nvSpPr>
          <p:spPr>
            <a:xfrm>
              <a:off x="12477750" y="4219575"/>
              <a:ext cx="4204335" cy="40690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36" name="Google Shape;236;p10"/>
            <p:cNvSpPr/>
            <p:nvPr/>
          </p:nvSpPr>
          <p:spPr>
            <a:xfrm>
              <a:off x="12950190" y="8410575"/>
              <a:ext cx="319849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2026-05-04T10:02:49Z</dcterms:created>
  <dc:creator>PptxGenJS</dc:creator>
</cp:coreProperties>
</file>