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48"/>
  </p:notesMasterIdLst>
  <p:sldIdLst>
    <p:sldId id="256" r:id="rId2"/>
    <p:sldId id="301" r:id="rId3"/>
    <p:sldId id="302" r:id="rId4"/>
    <p:sldId id="303" r:id="rId5"/>
    <p:sldId id="258" r:id="rId6"/>
    <p:sldId id="259" r:id="rId7"/>
    <p:sldId id="30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315" r:id="rId19"/>
    <p:sldId id="270" r:id="rId20"/>
    <p:sldId id="271" r:id="rId21"/>
    <p:sldId id="304" r:id="rId22"/>
    <p:sldId id="272" r:id="rId23"/>
    <p:sldId id="273" r:id="rId24"/>
    <p:sldId id="274" r:id="rId25"/>
    <p:sldId id="305" r:id="rId26"/>
    <p:sldId id="306" r:id="rId27"/>
    <p:sldId id="307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300" r:id="rId36"/>
    <p:sldId id="298" r:id="rId37"/>
    <p:sldId id="297" r:id="rId38"/>
    <p:sldId id="299" r:id="rId39"/>
    <p:sldId id="282" r:id="rId40"/>
    <p:sldId id="283" r:id="rId41"/>
    <p:sldId id="310" r:id="rId42"/>
    <p:sldId id="313" r:id="rId43"/>
    <p:sldId id="309" r:id="rId44"/>
    <p:sldId id="294" r:id="rId45"/>
    <p:sldId id="295" r:id="rId46"/>
    <p:sldId id="296" r:id="rId47"/>
  </p:sldIdLst>
  <p:sldSz cx="9144000" cy="5143500" type="screen16x9"/>
  <p:notesSz cx="6858000" cy="9144000"/>
  <p:embeddedFontLst>
    <p:embeddedFont>
      <p:font typeface="Changa One" panose="02000000000000000000" pitchFamily="2" charset="0"/>
      <p:regular r:id="rId49"/>
      <p:italic r:id="rId50"/>
    </p:embeddedFont>
    <p:embeddedFont>
      <p:font typeface="Archivo Black" panose="020B0604020202020204" charset="0"/>
      <p:regular r:id="rId51"/>
    </p:embeddedFont>
    <p:embeddedFont>
      <p:font typeface="Cairo" panose="02000503020000020004" pitchFamily="2" charset="0"/>
      <p:regular r:id="rId52"/>
    </p:embeddedFont>
    <p:embeddedFont>
      <p:font typeface="Arial Rounded MT Bold" panose="020F0704030504030204" pitchFamily="34" charset="0"/>
      <p:regular r:id="rId53"/>
    </p:embeddedFont>
    <p:embeddedFont>
      <p:font typeface="Poppins" panose="020B0604020202020204" charset="0"/>
      <p:regular r:id="rId54"/>
      <p:bold r:id="rId55"/>
      <p:italic r:id="rId56"/>
      <p:boldItalic r:id="rId57"/>
    </p:embeddedFont>
    <p:embeddedFont>
      <p:font typeface="맑은 고딕" panose="020B0503020000020004" pitchFamily="34" charset="-127"/>
      <p:regular r:id="rId58"/>
      <p:bold r:id="rId59"/>
    </p:embeddedFont>
    <p:embeddedFont>
      <p:font typeface="Poppins Black" panose="020B0604020202020204" charset="0"/>
      <p:bold r:id="rId60"/>
      <p:boldItalic r:id="rId61"/>
    </p:embeddedFont>
    <p:embeddedFont>
      <p:font typeface="FZShuTi" panose="02010601030101010101" pitchFamily="2" charset="-122"/>
      <p:regular r:id="rId62"/>
    </p:embeddedFont>
    <p:embeddedFont>
      <p:font typeface="Roboto" panose="020B060402020202020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B6B6B"/>
    <a:srgbClr val="FF4B6D"/>
    <a:srgbClr val="A50021"/>
    <a:srgbClr val="FFD5D5"/>
    <a:srgbClr val="FF5B5B"/>
    <a:srgbClr val="FF7575"/>
    <a:srgbClr val="FF5757"/>
    <a:srgbClr val="FCDE80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8BE0E2-4F16-4785-844F-7BAAD46E3183}">
  <a:tblStyle styleId="{168BE0E2-4F16-4785-844F-7BAAD46E31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0" autoAdjust="0"/>
  </p:normalViewPr>
  <p:slideViewPr>
    <p:cSldViewPr snapToGrid="0">
      <p:cViewPr>
        <p:scale>
          <a:sx n="71" d="100"/>
          <a:sy n="71" d="100"/>
        </p:scale>
        <p:origin x="1542" y="8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8330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3689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73c582b175_0_17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73c582b175_0_17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847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73c582b175_0_17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73c582b175_0_17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810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73c582b175_0_17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73c582b175_0_17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901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73c582b175_0_17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73c582b175_0_17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503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73c582b175_0_17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73c582b175_0_17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304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73c582b175_0_17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73c582b175_0_17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111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101618d414f_2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101618d414f_2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4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73c582b175_0_17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73c582b175_0_17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209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73c582b175_0_17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73c582b175_0_17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603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d8e9c849d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d8e9c849d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99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73c582b175_0_17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73c582b175_0_17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987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73c582b175_0_17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73c582b175_0_17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098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73c582b175_0_17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73c582b175_0_17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457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73c582b175_0_17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73c582b175_0_17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613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73c582b175_0_17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73c582b175_0_17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070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73c582b175_0_17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73c582b175_0_17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654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73c582b175_0_17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73c582b175_0_17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871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7fdd168bf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7fdd168bf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905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73c582b175_0_17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73c582b175_0_17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657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73c582b175_0_17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73c582b175_0_17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09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73593d5f1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73593d5f1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023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8ed22aa031_0_2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8ed22aa031_0_2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59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73c582b175_0_17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73c582b175_0_17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010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b40824f2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b40824f2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3285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b40824f2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b40824f2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100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b40824f2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b40824f2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347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b40824f2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b40824f2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7210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" name="Google Shape;6297;gb40824f28a_0_5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8" name="Google Shape;6298;gb40824f28a_0_5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4389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1" name="Google Shape;6711;gb40824f28a_0_6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2" name="Google Shape;6712;gb40824f28a_0_6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7644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2" name="Google Shape;7072;gb40824f28a_0_6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3" name="Google Shape;7073;gb40824f28a_0_6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413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73593d5f1e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73593d5f1e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924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8d44b1506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8d44b1506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90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73c582b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73c582b1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605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73c582b17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73c582b17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63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73593d5f1e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73593d5f1e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60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73c582b175_0_17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73c582b175_0_17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20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/>
          <p:cNvSpPr txBox="1">
            <a:spLocks noGrp="1"/>
          </p:cNvSpPr>
          <p:nvPr>
            <p:ph type="ctrTitle"/>
          </p:nvPr>
        </p:nvSpPr>
        <p:spPr>
          <a:xfrm>
            <a:off x="1697700" y="1782250"/>
            <a:ext cx="5748600" cy="1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2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5206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4948500"/>
            <a:ext cx="9143372" cy="174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2040" y="3955364"/>
            <a:ext cx="1181332" cy="9758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3971906"/>
            <a:ext cx="1188857" cy="982099"/>
          </a:xfrm>
          <a:prstGeom prst="rect">
            <a:avLst/>
          </a:prstGeom>
        </p:spPr>
      </p:pic>
      <p:grpSp>
        <p:nvGrpSpPr>
          <p:cNvPr id="11" name="Grupo 10"/>
          <p:cNvGrpSpPr/>
          <p:nvPr userDrawn="1"/>
        </p:nvGrpSpPr>
        <p:grpSpPr>
          <a:xfrm>
            <a:off x="-13541" y="-26988"/>
            <a:ext cx="9158289" cy="428626"/>
            <a:chOff x="-26988" y="-26988"/>
            <a:chExt cx="9158289" cy="428626"/>
          </a:xfrm>
          <a:solidFill>
            <a:srgbClr val="FF0000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 txBox="1">
            <a:spLocks noGrp="1"/>
          </p:cNvSpPr>
          <p:nvPr>
            <p:ph type="title"/>
          </p:nvPr>
        </p:nvSpPr>
        <p:spPr>
          <a:xfrm>
            <a:off x="4179775" y="1762375"/>
            <a:ext cx="41619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5" name="Google Shape;365;p9"/>
          <p:cNvSpPr txBox="1">
            <a:spLocks noGrp="1"/>
          </p:cNvSpPr>
          <p:nvPr>
            <p:ph type="subTitle" idx="1"/>
          </p:nvPr>
        </p:nvSpPr>
        <p:spPr>
          <a:xfrm>
            <a:off x="4206550" y="2463300"/>
            <a:ext cx="30780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6" name="Google Shape;366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216426" y="1625950"/>
            <a:ext cx="2225100" cy="16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12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"/>
          <p:cNvSpPr txBox="1">
            <a:spLocks noGrp="1"/>
          </p:cNvSpPr>
          <p:nvPr>
            <p:ph type="title"/>
          </p:nvPr>
        </p:nvSpPr>
        <p:spPr>
          <a:xfrm>
            <a:off x="735925" y="734325"/>
            <a:ext cx="3047700" cy="19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" name="Grupo 1"/>
          <p:cNvGrpSpPr/>
          <p:nvPr userDrawn="1"/>
        </p:nvGrpSpPr>
        <p:grpSpPr>
          <a:xfrm>
            <a:off x="0" y="4376738"/>
            <a:ext cx="9144000" cy="766762"/>
            <a:chOff x="0" y="4376738"/>
            <a:chExt cx="9085263" cy="766762"/>
          </a:xfrm>
        </p:grpSpPr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0" y="5056188"/>
              <a:ext cx="9085263" cy="87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0" y="4376738"/>
              <a:ext cx="444500" cy="606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pic>
          <p:nvPicPr>
            <p:cNvPr id="6" name="Imagen 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592272" y="4377875"/>
              <a:ext cx="429256" cy="60528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"/>
          <p:cNvSpPr txBox="1">
            <a:spLocks noGrp="1"/>
          </p:cNvSpPr>
          <p:nvPr>
            <p:ph type="title" hasCustomPrompt="1"/>
          </p:nvPr>
        </p:nvSpPr>
        <p:spPr>
          <a:xfrm>
            <a:off x="1715700" y="1618325"/>
            <a:ext cx="5712600" cy="15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387" name="Google Shape;387;p11"/>
          <p:cNvSpPr txBox="1">
            <a:spLocks noGrp="1"/>
          </p:cNvSpPr>
          <p:nvPr>
            <p:ph type="body" idx="1"/>
          </p:nvPr>
        </p:nvSpPr>
        <p:spPr>
          <a:xfrm>
            <a:off x="2539650" y="3481425"/>
            <a:ext cx="4064700" cy="8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-11575"/>
            <a:ext cx="9144000" cy="766762"/>
            <a:chOff x="0" y="4376738"/>
            <a:chExt cx="9085263" cy="766762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0" y="5056188"/>
              <a:ext cx="9085263" cy="87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0" y="4376738"/>
              <a:ext cx="444500" cy="606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pic>
          <p:nvPicPr>
            <p:cNvPr id="8" name="Imagen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592272" y="4377875"/>
              <a:ext cx="429256" cy="605288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 userDrawn="1"/>
        </p:nvGrpSpPr>
        <p:grpSpPr>
          <a:xfrm>
            <a:off x="-83128" y="4488873"/>
            <a:ext cx="9277003" cy="671252"/>
            <a:chOff x="225425" y="4006850"/>
            <a:chExt cx="8736013" cy="1041400"/>
          </a:xfrm>
          <a:solidFill>
            <a:srgbClr val="FF000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79400" y="4133850"/>
              <a:ext cx="8682038" cy="914400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66700" y="4513263"/>
              <a:ext cx="4937125" cy="50641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618413" y="4654550"/>
              <a:ext cx="1301750" cy="365125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25425" y="4133850"/>
              <a:ext cx="271463" cy="2809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Oval 9"/>
            <p:cNvSpPr>
              <a:spLocks noChangeArrowheads="1"/>
            </p:cNvSpPr>
            <p:nvPr userDrawn="1"/>
          </p:nvSpPr>
          <p:spPr bwMode="auto">
            <a:xfrm>
              <a:off x="550863" y="4064000"/>
              <a:ext cx="149225" cy="168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795338" y="4021138"/>
              <a:ext cx="134938" cy="155575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012825" y="4006850"/>
              <a:ext cx="107950" cy="12700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1189038" y="4049713"/>
              <a:ext cx="80963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367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title" idx="2"/>
          </p:nvPr>
        </p:nvSpPr>
        <p:spPr>
          <a:xfrm>
            <a:off x="893450" y="20062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1" name="Google Shape;451;p14"/>
          <p:cNvSpPr txBox="1">
            <a:spLocks noGrp="1"/>
          </p:cNvSpPr>
          <p:nvPr>
            <p:ph type="subTitle" idx="1"/>
          </p:nvPr>
        </p:nvSpPr>
        <p:spPr>
          <a:xfrm>
            <a:off x="893450" y="23892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2" name="Google Shape;452;p14"/>
          <p:cNvSpPr txBox="1">
            <a:spLocks noGrp="1"/>
          </p:cNvSpPr>
          <p:nvPr>
            <p:ph type="title" idx="3" hasCustomPrompt="1"/>
          </p:nvPr>
        </p:nvSpPr>
        <p:spPr>
          <a:xfrm>
            <a:off x="1428350" y="1517044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4"/>
          <p:cNvSpPr txBox="1">
            <a:spLocks noGrp="1"/>
          </p:cNvSpPr>
          <p:nvPr>
            <p:ph type="title" idx="4"/>
          </p:nvPr>
        </p:nvSpPr>
        <p:spPr>
          <a:xfrm>
            <a:off x="3466940" y="20062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4" name="Google Shape;454;p14"/>
          <p:cNvSpPr txBox="1">
            <a:spLocks noGrp="1"/>
          </p:cNvSpPr>
          <p:nvPr>
            <p:ph type="subTitle" idx="5"/>
          </p:nvPr>
        </p:nvSpPr>
        <p:spPr>
          <a:xfrm>
            <a:off x="3466940" y="23892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5" name="Google Shape;455;p14"/>
          <p:cNvSpPr txBox="1">
            <a:spLocks noGrp="1"/>
          </p:cNvSpPr>
          <p:nvPr>
            <p:ph type="title" idx="6" hasCustomPrompt="1"/>
          </p:nvPr>
        </p:nvSpPr>
        <p:spPr>
          <a:xfrm>
            <a:off x="4001840" y="1517044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4"/>
          <p:cNvSpPr txBox="1">
            <a:spLocks noGrp="1"/>
          </p:cNvSpPr>
          <p:nvPr>
            <p:ph type="title" idx="7"/>
          </p:nvPr>
        </p:nvSpPr>
        <p:spPr>
          <a:xfrm>
            <a:off x="6040430" y="20062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7" name="Google Shape;457;p14"/>
          <p:cNvSpPr txBox="1">
            <a:spLocks noGrp="1"/>
          </p:cNvSpPr>
          <p:nvPr>
            <p:ph type="subTitle" idx="8"/>
          </p:nvPr>
        </p:nvSpPr>
        <p:spPr>
          <a:xfrm>
            <a:off x="6040430" y="23892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8" name="Google Shape;458;p14"/>
          <p:cNvSpPr txBox="1">
            <a:spLocks noGrp="1"/>
          </p:cNvSpPr>
          <p:nvPr>
            <p:ph type="title" idx="9" hasCustomPrompt="1"/>
          </p:nvPr>
        </p:nvSpPr>
        <p:spPr>
          <a:xfrm>
            <a:off x="6575330" y="1517044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9" name="Google Shape;459;p14"/>
          <p:cNvSpPr txBox="1">
            <a:spLocks noGrp="1"/>
          </p:cNvSpPr>
          <p:nvPr>
            <p:ph type="title" idx="13"/>
          </p:nvPr>
        </p:nvSpPr>
        <p:spPr>
          <a:xfrm>
            <a:off x="2180203" y="35560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0" name="Google Shape;460;p14"/>
          <p:cNvSpPr txBox="1">
            <a:spLocks noGrp="1"/>
          </p:cNvSpPr>
          <p:nvPr>
            <p:ph type="subTitle" idx="14"/>
          </p:nvPr>
        </p:nvSpPr>
        <p:spPr>
          <a:xfrm>
            <a:off x="2180203" y="39390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1" name="Google Shape;461;p14"/>
          <p:cNvSpPr txBox="1">
            <a:spLocks noGrp="1"/>
          </p:cNvSpPr>
          <p:nvPr>
            <p:ph type="title" idx="15" hasCustomPrompt="1"/>
          </p:nvPr>
        </p:nvSpPr>
        <p:spPr>
          <a:xfrm>
            <a:off x="2715103" y="3066844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2" name="Google Shape;462;p14"/>
          <p:cNvSpPr txBox="1">
            <a:spLocks noGrp="1"/>
          </p:cNvSpPr>
          <p:nvPr>
            <p:ph type="title" idx="16"/>
          </p:nvPr>
        </p:nvSpPr>
        <p:spPr>
          <a:xfrm>
            <a:off x="4753693" y="35560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4"/>
          <p:cNvSpPr txBox="1">
            <a:spLocks noGrp="1"/>
          </p:cNvSpPr>
          <p:nvPr>
            <p:ph type="subTitle" idx="17"/>
          </p:nvPr>
        </p:nvSpPr>
        <p:spPr>
          <a:xfrm>
            <a:off x="4753693" y="39390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14"/>
          <p:cNvSpPr txBox="1">
            <a:spLocks noGrp="1"/>
          </p:cNvSpPr>
          <p:nvPr>
            <p:ph type="title" idx="18" hasCustomPrompt="1"/>
          </p:nvPr>
        </p:nvSpPr>
        <p:spPr>
          <a:xfrm>
            <a:off x="5288593" y="3066844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-83128" y="4488873"/>
            <a:ext cx="9277003" cy="671252"/>
            <a:chOff x="225425" y="4006850"/>
            <a:chExt cx="8736013" cy="1041400"/>
          </a:xfrm>
          <a:solidFill>
            <a:srgbClr val="FF0000"/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279400" y="4133850"/>
              <a:ext cx="8682038" cy="914400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266700" y="4513263"/>
              <a:ext cx="4937125" cy="50641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7618413" y="4654550"/>
              <a:ext cx="1301750" cy="365125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225425" y="4133850"/>
              <a:ext cx="271463" cy="2809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Oval 9"/>
            <p:cNvSpPr>
              <a:spLocks noChangeArrowheads="1"/>
            </p:cNvSpPr>
            <p:nvPr userDrawn="1"/>
          </p:nvSpPr>
          <p:spPr bwMode="auto">
            <a:xfrm>
              <a:off x="550863" y="4064000"/>
              <a:ext cx="149225" cy="168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795338" y="4021138"/>
              <a:ext cx="134938" cy="155575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012825" y="4006850"/>
              <a:ext cx="107950" cy="12700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Oval 12"/>
            <p:cNvSpPr>
              <a:spLocks noChangeArrowheads="1"/>
            </p:cNvSpPr>
            <p:nvPr userDrawn="1"/>
          </p:nvSpPr>
          <p:spPr bwMode="auto">
            <a:xfrm>
              <a:off x="1189038" y="4049713"/>
              <a:ext cx="80963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ONLY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5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5"/>
          <p:cNvSpPr txBox="1">
            <a:spLocks noGrp="1"/>
          </p:cNvSpPr>
          <p:nvPr>
            <p:ph type="title" idx="2"/>
          </p:nvPr>
        </p:nvSpPr>
        <p:spPr>
          <a:xfrm>
            <a:off x="89345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2" name="Google Shape;472;p15"/>
          <p:cNvSpPr txBox="1">
            <a:spLocks noGrp="1"/>
          </p:cNvSpPr>
          <p:nvPr>
            <p:ph type="subTitle" idx="1"/>
          </p:nvPr>
        </p:nvSpPr>
        <p:spPr>
          <a:xfrm>
            <a:off x="89345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3" name="Google Shape;473;p15"/>
          <p:cNvSpPr txBox="1">
            <a:spLocks noGrp="1"/>
          </p:cNvSpPr>
          <p:nvPr>
            <p:ph type="title" idx="3"/>
          </p:nvPr>
        </p:nvSpPr>
        <p:spPr>
          <a:xfrm>
            <a:off x="346694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4" name="Google Shape;474;p15"/>
          <p:cNvSpPr txBox="1">
            <a:spLocks noGrp="1"/>
          </p:cNvSpPr>
          <p:nvPr>
            <p:ph type="subTitle" idx="4"/>
          </p:nvPr>
        </p:nvSpPr>
        <p:spPr>
          <a:xfrm>
            <a:off x="346694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5" name="Google Shape;475;p15"/>
          <p:cNvSpPr txBox="1">
            <a:spLocks noGrp="1"/>
          </p:cNvSpPr>
          <p:nvPr>
            <p:ph type="title" idx="5"/>
          </p:nvPr>
        </p:nvSpPr>
        <p:spPr>
          <a:xfrm>
            <a:off x="604043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subTitle" idx="6"/>
          </p:nvPr>
        </p:nvSpPr>
        <p:spPr>
          <a:xfrm>
            <a:off x="604043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9" name="Grupo 8"/>
          <p:cNvGrpSpPr/>
          <p:nvPr userDrawn="1"/>
        </p:nvGrpSpPr>
        <p:grpSpPr>
          <a:xfrm>
            <a:off x="-83128" y="4488873"/>
            <a:ext cx="9277003" cy="671252"/>
            <a:chOff x="225425" y="4006850"/>
            <a:chExt cx="8736013" cy="1041400"/>
          </a:xfrm>
          <a:solidFill>
            <a:srgbClr val="FF000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79400" y="4133850"/>
              <a:ext cx="8682038" cy="914400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66700" y="4513263"/>
              <a:ext cx="4937125" cy="50641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618413" y="4654550"/>
              <a:ext cx="1301750" cy="365125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25425" y="4133850"/>
              <a:ext cx="271463" cy="2809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Oval 9"/>
            <p:cNvSpPr>
              <a:spLocks noChangeArrowheads="1"/>
            </p:cNvSpPr>
            <p:nvPr userDrawn="1"/>
          </p:nvSpPr>
          <p:spPr bwMode="auto">
            <a:xfrm>
              <a:off x="550863" y="4064000"/>
              <a:ext cx="149225" cy="168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795338" y="4021138"/>
              <a:ext cx="134938" cy="155575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012825" y="4006850"/>
              <a:ext cx="107950" cy="12700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1189038" y="4049713"/>
              <a:ext cx="80963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TITLE_ONLY_1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519" name="Google Shape;519;p16"/>
          <p:cNvSpPr txBox="1">
            <a:spLocks noGrp="1"/>
          </p:cNvSpPr>
          <p:nvPr>
            <p:ph type="subTitle" idx="1"/>
          </p:nvPr>
        </p:nvSpPr>
        <p:spPr>
          <a:xfrm>
            <a:off x="834425" y="2849610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0" name="Google Shape;520;p16"/>
          <p:cNvSpPr txBox="1">
            <a:spLocks noGrp="1"/>
          </p:cNvSpPr>
          <p:nvPr>
            <p:ph type="subTitle" idx="2"/>
          </p:nvPr>
        </p:nvSpPr>
        <p:spPr>
          <a:xfrm>
            <a:off x="2744843" y="2849610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1" name="Google Shape;521;p16"/>
          <p:cNvSpPr txBox="1">
            <a:spLocks noGrp="1"/>
          </p:cNvSpPr>
          <p:nvPr>
            <p:ph type="subTitle" idx="3"/>
          </p:nvPr>
        </p:nvSpPr>
        <p:spPr>
          <a:xfrm>
            <a:off x="4655262" y="2844428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2" name="Google Shape;522;p16"/>
          <p:cNvSpPr txBox="1">
            <a:spLocks noGrp="1"/>
          </p:cNvSpPr>
          <p:nvPr>
            <p:ph type="subTitle" idx="4"/>
          </p:nvPr>
        </p:nvSpPr>
        <p:spPr>
          <a:xfrm>
            <a:off x="6565678" y="2844428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3" name="Google Shape;523;p16"/>
          <p:cNvSpPr txBox="1">
            <a:spLocks noGrp="1"/>
          </p:cNvSpPr>
          <p:nvPr>
            <p:ph type="title" idx="5" hasCustomPrompt="1"/>
          </p:nvPr>
        </p:nvSpPr>
        <p:spPr>
          <a:xfrm>
            <a:off x="1136225" y="1787500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4" name="Google Shape;524;p16"/>
          <p:cNvSpPr txBox="1">
            <a:spLocks noGrp="1"/>
          </p:cNvSpPr>
          <p:nvPr>
            <p:ph type="title" idx="6" hasCustomPrompt="1"/>
          </p:nvPr>
        </p:nvSpPr>
        <p:spPr>
          <a:xfrm>
            <a:off x="3046650" y="1787500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5" name="Google Shape;525;p16"/>
          <p:cNvSpPr txBox="1">
            <a:spLocks noGrp="1"/>
          </p:cNvSpPr>
          <p:nvPr>
            <p:ph type="title" idx="7" hasCustomPrompt="1"/>
          </p:nvPr>
        </p:nvSpPr>
        <p:spPr>
          <a:xfrm>
            <a:off x="4957075" y="1787500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6" name="Google Shape;526;p16"/>
          <p:cNvSpPr txBox="1">
            <a:spLocks noGrp="1"/>
          </p:cNvSpPr>
          <p:nvPr>
            <p:ph type="title" idx="8" hasCustomPrompt="1"/>
          </p:nvPr>
        </p:nvSpPr>
        <p:spPr>
          <a:xfrm>
            <a:off x="6867500" y="1787500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0" y="-11575"/>
            <a:ext cx="9144000" cy="766762"/>
            <a:chOff x="0" y="4376738"/>
            <a:chExt cx="9085263" cy="766762"/>
          </a:xfrm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0" y="5056188"/>
              <a:ext cx="9085263" cy="87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auto">
            <a:xfrm>
              <a:off x="0" y="4376738"/>
              <a:ext cx="444500" cy="606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pic>
          <p:nvPicPr>
            <p:cNvPr id="15" name="Imagen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592272" y="4377875"/>
              <a:ext cx="429256" cy="60528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APTION_ONLY_1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7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-13447"/>
            <a:ext cx="9144000" cy="766762"/>
            <a:chOff x="0" y="4376738"/>
            <a:chExt cx="9085263" cy="766762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5056188"/>
              <a:ext cx="9085263" cy="87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4376738"/>
              <a:ext cx="444500" cy="606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592272" y="4377875"/>
              <a:ext cx="429256" cy="605288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-83128" y="4488873"/>
            <a:ext cx="9277003" cy="671252"/>
            <a:chOff x="225425" y="4006850"/>
            <a:chExt cx="8736013" cy="1041400"/>
          </a:xfrm>
          <a:solidFill>
            <a:srgbClr val="FF0000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79400" y="4133850"/>
              <a:ext cx="8682038" cy="914400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66700" y="4513263"/>
              <a:ext cx="4937125" cy="50641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7618413" y="4654550"/>
              <a:ext cx="1301750" cy="365125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225425" y="4133850"/>
              <a:ext cx="271463" cy="2809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Oval 9"/>
            <p:cNvSpPr>
              <a:spLocks noChangeArrowheads="1"/>
            </p:cNvSpPr>
            <p:nvPr userDrawn="1"/>
          </p:nvSpPr>
          <p:spPr bwMode="auto">
            <a:xfrm>
              <a:off x="550863" y="4064000"/>
              <a:ext cx="149225" cy="168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95338" y="4021138"/>
              <a:ext cx="134938" cy="155575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012825" y="4006850"/>
              <a:ext cx="107950" cy="12700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Oval 12"/>
            <p:cNvSpPr>
              <a:spLocks noChangeArrowheads="1"/>
            </p:cNvSpPr>
            <p:nvPr userDrawn="1"/>
          </p:nvSpPr>
          <p:spPr bwMode="auto">
            <a:xfrm>
              <a:off x="1189038" y="4049713"/>
              <a:ext cx="80963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ONLY_1_1_2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8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8"/>
          <p:cNvSpPr txBox="1">
            <a:spLocks noGrp="1"/>
          </p:cNvSpPr>
          <p:nvPr>
            <p:ph type="title" idx="2"/>
          </p:nvPr>
        </p:nvSpPr>
        <p:spPr>
          <a:xfrm>
            <a:off x="1187038" y="3685278"/>
            <a:ext cx="27357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2" name="Google Shape;612;p18"/>
          <p:cNvSpPr txBox="1">
            <a:spLocks noGrp="1"/>
          </p:cNvSpPr>
          <p:nvPr>
            <p:ph type="subTitle" idx="1"/>
          </p:nvPr>
        </p:nvSpPr>
        <p:spPr>
          <a:xfrm>
            <a:off x="1187050" y="2397400"/>
            <a:ext cx="2735700" cy="1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3" name="Google Shape;613;p18"/>
          <p:cNvSpPr txBox="1">
            <a:spLocks noGrp="1"/>
          </p:cNvSpPr>
          <p:nvPr>
            <p:ph type="title" idx="3"/>
          </p:nvPr>
        </p:nvSpPr>
        <p:spPr>
          <a:xfrm>
            <a:off x="5221261" y="3685278"/>
            <a:ext cx="27357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4" name="Google Shape;614;p18"/>
          <p:cNvSpPr txBox="1">
            <a:spLocks noGrp="1"/>
          </p:cNvSpPr>
          <p:nvPr>
            <p:ph type="subTitle" idx="4"/>
          </p:nvPr>
        </p:nvSpPr>
        <p:spPr>
          <a:xfrm>
            <a:off x="5221259" y="2397400"/>
            <a:ext cx="2735700" cy="1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" name="Grupo 7"/>
          <p:cNvGrpSpPr/>
          <p:nvPr userDrawn="1"/>
        </p:nvGrpSpPr>
        <p:grpSpPr>
          <a:xfrm>
            <a:off x="-83128" y="4488873"/>
            <a:ext cx="9277003" cy="671252"/>
            <a:chOff x="225425" y="4006850"/>
            <a:chExt cx="8736013" cy="1041400"/>
          </a:xfrm>
          <a:solidFill>
            <a:srgbClr val="FF0000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79400" y="4133850"/>
              <a:ext cx="8682038" cy="914400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66700" y="4513263"/>
              <a:ext cx="4937125" cy="50641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7618413" y="4654550"/>
              <a:ext cx="1301750" cy="365125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225425" y="4133850"/>
              <a:ext cx="271463" cy="2809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Oval 9"/>
            <p:cNvSpPr>
              <a:spLocks noChangeArrowheads="1"/>
            </p:cNvSpPr>
            <p:nvPr userDrawn="1"/>
          </p:nvSpPr>
          <p:spPr bwMode="auto">
            <a:xfrm>
              <a:off x="550863" y="4064000"/>
              <a:ext cx="149225" cy="168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95338" y="4021138"/>
              <a:ext cx="134938" cy="155575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012825" y="4006850"/>
              <a:ext cx="107950" cy="12700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Oval 12"/>
            <p:cNvSpPr>
              <a:spLocks noChangeArrowheads="1"/>
            </p:cNvSpPr>
            <p:nvPr userDrawn="1"/>
          </p:nvSpPr>
          <p:spPr bwMode="auto">
            <a:xfrm>
              <a:off x="1189038" y="4049713"/>
              <a:ext cx="80963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ONLY_1_1_3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9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2"/>
          </p:nvPr>
        </p:nvSpPr>
        <p:spPr>
          <a:xfrm>
            <a:off x="893450" y="34148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1"/>
          </p:nvPr>
        </p:nvSpPr>
        <p:spPr>
          <a:xfrm>
            <a:off x="893450" y="37978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3"/>
          </p:nvPr>
        </p:nvSpPr>
        <p:spPr>
          <a:xfrm>
            <a:off x="3466940" y="34148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4"/>
          </p:nvPr>
        </p:nvSpPr>
        <p:spPr>
          <a:xfrm>
            <a:off x="3466940" y="37978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9" name="Google Shape;629;p19"/>
          <p:cNvSpPr txBox="1">
            <a:spLocks noGrp="1"/>
          </p:cNvSpPr>
          <p:nvPr>
            <p:ph type="title" idx="5"/>
          </p:nvPr>
        </p:nvSpPr>
        <p:spPr>
          <a:xfrm>
            <a:off x="6040430" y="34148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0" name="Google Shape;630;p19"/>
          <p:cNvSpPr txBox="1">
            <a:spLocks noGrp="1"/>
          </p:cNvSpPr>
          <p:nvPr>
            <p:ph type="subTitle" idx="6"/>
          </p:nvPr>
        </p:nvSpPr>
        <p:spPr>
          <a:xfrm>
            <a:off x="6040430" y="37978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1" name="Google Shape;631;p19"/>
          <p:cNvSpPr txBox="1">
            <a:spLocks noGrp="1"/>
          </p:cNvSpPr>
          <p:nvPr>
            <p:ph type="title" idx="7"/>
          </p:nvPr>
        </p:nvSpPr>
        <p:spPr>
          <a:xfrm>
            <a:off x="893450" y="170681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2" name="Google Shape;632;p19"/>
          <p:cNvSpPr txBox="1">
            <a:spLocks noGrp="1"/>
          </p:cNvSpPr>
          <p:nvPr>
            <p:ph type="subTitle" idx="8"/>
          </p:nvPr>
        </p:nvSpPr>
        <p:spPr>
          <a:xfrm>
            <a:off x="893450" y="208981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3" name="Google Shape;633;p19"/>
          <p:cNvSpPr txBox="1">
            <a:spLocks noGrp="1"/>
          </p:cNvSpPr>
          <p:nvPr>
            <p:ph type="title" idx="9"/>
          </p:nvPr>
        </p:nvSpPr>
        <p:spPr>
          <a:xfrm>
            <a:off x="3466940" y="170681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4" name="Google Shape;634;p19"/>
          <p:cNvSpPr txBox="1">
            <a:spLocks noGrp="1"/>
          </p:cNvSpPr>
          <p:nvPr>
            <p:ph type="subTitle" idx="13"/>
          </p:nvPr>
        </p:nvSpPr>
        <p:spPr>
          <a:xfrm>
            <a:off x="3466940" y="208981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5" name="Google Shape;635;p19"/>
          <p:cNvSpPr txBox="1">
            <a:spLocks noGrp="1"/>
          </p:cNvSpPr>
          <p:nvPr>
            <p:ph type="title" idx="14"/>
          </p:nvPr>
        </p:nvSpPr>
        <p:spPr>
          <a:xfrm>
            <a:off x="6040430" y="170681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6" name="Google Shape;636;p19"/>
          <p:cNvSpPr txBox="1">
            <a:spLocks noGrp="1"/>
          </p:cNvSpPr>
          <p:nvPr>
            <p:ph type="subTitle" idx="15"/>
          </p:nvPr>
        </p:nvSpPr>
        <p:spPr>
          <a:xfrm>
            <a:off x="6040430" y="208981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0" y="-11575"/>
            <a:ext cx="9144000" cy="766762"/>
            <a:chOff x="0" y="4376738"/>
            <a:chExt cx="9085263" cy="766762"/>
          </a:xfrm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auto">
            <a:xfrm>
              <a:off x="0" y="5056188"/>
              <a:ext cx="9085263" cy="87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auto">
            <a:xfrm>
              <a:off x="0" y="4376738"/>
              <a:ext cx="444500" cy="606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pic>
          <p:nvPicPr>
            <p:cNvPr id="19" name="Imagen 1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592272" y="4377875"/>
              <a:ext cx="429256" cy="60528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 userDrawn="1"/>
        </p:nvGrpSpPr>
        <p:grpSpPr>
          <a:xfrm>
            <a:off x="-83128" y="4488873"/>
            <a:ext cx="9277003" cy="671252"/>
            <a:chOff x="225425" y="4006850"/>
            <a:chExt cx="8736013" cy="1041400"/>
          </a:xfrm>
          <a:solidFill>
            <a:srgbClr val="FF0000"/>
          </a:solidFill>
        </p:grpSpPr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279400" y="4133850"/>
              <a:ext cx="8682038" cy="914400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266700" y="4513263"/>
              <a:ext cx="4937125" cy="50641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7618413" y="4654550"/>
              <a:ext cx="1301750" cy="365125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225425" y="4133850"/>
              <a:ext cx="271463" cy="2809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Oval 9"/>
            <p:cNvSpPr>
              <a:spLocks noChangeArrowheads="1"/>
            </p:cNvSpPr>
            <p:nvPr userDrawn="1"/>
          </p:nvSpPr>
          <p:spPr bwMode="auto">
            <a:xfrm>
              <a:off x="550863" y="4064000"/>
              <a:ext cx="149225" cy="168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795338" y="4021138"/>
              <a:ext cx="134938" cy="155575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012825" y="4006850"/>
              <a:ext cx="107950" cy="12700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Oval 12"/>
            <p:cNvSpPr>
              <a:spLocks noChangeArrowheads="1"/>
            </p:cNvSpPr>
            <p:nvPr userDrawn="1"/>
          </p:nvSpPr>
          <p:spPr bwMode="auto">
            <a:xfrm>
              <a:off x="1189038" y="4049713"/>
              <a:ext cx="80963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25" name="Google Shape;225;p2"/>
          <p:cNvSpPr txBox="1">
            <a:spLocks noGrp="1"/>
          </p:cNvSpPr>
          <p:nvPr>
            <p:ph type="ctrTitle"/>
          </p:nvPr>
        </p:nvSpPr>
        <p:spPr>
          <a:xfrm>
            <a:off x="1697700" y="1782250"/>
            <a:ext cx="5748600" cy="1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2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5206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8" name="Grupo 27"/>
          <p:cNvGrpSpPr/>
          <p:nvPr userDrawn="1"/>
        </p:nvGrpSpPr>
        <p:grpSpPr>
          <a:xfrm>
            <a:off x="-13541" y="-26988"/>
            <a:ext cx="9158289" cy="428626"/>
            <a:chOff x="-26988" y="-26988"/>
            <a:chExt cx="9158289" cy="428626"/>
          </a:xfrm>
          <a:solidFill>
            <a:srgbClr val="FF0000"/>
          </a:solidFill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85354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2_1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0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4376738"/>
            <a:ext cx="9144000" cy="766762"/>
            <a:chOff x="0" y="4376738"/>
            <a:chExt cx="9085263" cy="766762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5056188"/>
              <a:ext cx="9085263" cy="87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4376738"/>
              <a:ext cx="444500" cy="606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592272" y="4377875"/>
              <a:ext cx="429256" cy="605288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-13541" y="-26988"/>
            <a:ext cx="9158289" cy="428626"/>
            <a:chOff x="-26988" y="-26988"/>
            <a:chExt cx="9158289" cy="428626"/>
          </a:xfrm>
          <a:solidFill>
            <a:srgbClr val="FF0000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1_1_2_2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1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21"/>
          <p:cNvSpPr txBox="1">
            <a:spLocks noGrp="1"/>
          </p:cNvSpPr>
          <p:nvPr>
            <p:ph type="title" idx="2"/>
          </p:nvPr>
        </p:nvSpPr>
        <p:spPr>
          <a:xfrm>
            <a:off x="1951605" y="322750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7" name="Google Shape;697;p21"/>
          <p:cNvSpPr txBox="1">
            <a:spLocks noGrp="1"/>
          </p:cNvSpPr>
          <p:nvPr>
            <p:ph type="subTitle" idx="1"/>
          </p:nvPr>
        </p:nvSpPr>
        <p:spPr>
          <a:xfrm>
            <a:off x="1951605" y="3611146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8" name="Google Shape;698;p21"/>
          <p:cNvSpPr txBox="1">
            <a:spLocks noGrp="1"/>
          </p:cNvSpPr>
          <p:nvPr>
            <p:ph type="title" idx="3"/>
          </p:nvPr>
        </p:nvSpPr>
        <p:spPr>
          <a:xfrm>
            <a:off x="4982295" y="322750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1"/>
          <p:cNvSpPr txBox="1">
            <a:spLocks noGrp="1"/>
          </p:cNvSpPr>
          <p:nvPr>
            <p:ph type="subTitle" idx="4"/>
          </p:nvPr>
        </p:nvSpPr>
        <p:spPr>
          <a:xfrm>
            <a:off x="4982295" y="3611146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0" name="Google Shape;700;p21"/>
          <p:cNvSpPr txBox="1">
            <a:spLocks noGrp="1"/>
          </p:cNvSpPr>
          <p:nvPr>
            <p:ph type="title" idx="5"/>
          </p:nvPr>
        </p:nvSpPr>
        <p:spPr>
          <a:xfrm>
            <a:off x="1951605" y="159565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1" name="Google Shape;701;p21"/>
          <p:cNvSpPr txBox="1">
            <a:spLocks noGrp="1"/>
          </p:cNvSpPr>
          <p:nvPr>
            <p:ph type="subTitle" idx="6"/>
          </p:nvPr>
        </p:nvSpPr>
        <p:spPr>
          <a:xfrm>
            <a:off x="1951605" y="1978654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2" name="Google Shape;702;p21"/>
          <p:cNvSpPr txBox="1">
            <a:spLocks noGrp="1"/>
          </p:cNvSpPr>
          <p:nvPr>
            <p:ph type="title" idx="7"/>
          </p:nvPr>
        </p:nvSpPr>
        <p:spPr>
          <a:xfrm>
            <a:off x="4982295" y="159565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3" name="Google Shape;703;p21"/>
          <p:cNvSpPr txBox="1">
            <a:spLocks noGrp="1"/>
          </p:cNvSpPr>
          <p:nvPr>
            <p:ph type="subTitle" idx="8"/>
          </p:nvPr>
        </p:nvSpPr>
        <p:spPr>
          <a:xfrm>
            <a:off x="4982295" y="1978654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0" y="-11575"/>
            <a:ext cx="9144000" cy="766762"/>
            <a:chOff x="0" y="4376738"/>
            <a:chExt cx="9085263" cy="766762"/>
          </a:xfrm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0" y="5056188"/>
              <a:ext cx="9085263" cy="87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auto">
            <a:xfrm>
              <a:off x="0" y="4376738"/>
              <a:ext cx="444500" cy="606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pic>
          <p:nvPicPr>
            <p:cNvPr id="15" name="Imagen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592272" y="4377875"/>
              <a:ext cx="429256" cy="60528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ONLY_1_1_3_1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2698946" y="2263462"/>
            <a:ext cx="3746100" cy="16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4376738"/>
            <a:ext cx="9144000" cy="766762"/>
            <a:chOff x="0" y="4376738"/>
            <a:chExt cx="9085263" cy="766762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0" y="5056188"/>
              <a:ext cx="9085263" cy="87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0" y="4376738"/>
              <a:ext cx="444500" cy="606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pic>
          <p:nvPicPr>
            <p:cNvPr id="8" name="Imagen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592272" y="4377875"/>
              <a:ext cx="429256" cy="60528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ONLY_1_1_2_3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3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753" name="Google Shape;753;p23"/>
          <p:cNvSpPr txBox="1">
            <a:spLocks noGrp="1"/>
          </p:cNvSpPr>
          <p:nvPr>
            <p:ph type="title" idx="2"/>
          </p:nvPr>
        </p:nvSpPr>
        <p:spPr>
          <a:xfrm>
            <a:off x="1481422" y="3211875"/>
            <a:ext cx="24978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4" name="Google Shape;754;p23"/>
          <p:cNvSpPr txBox="1">
            <a:spLocks noGrp="1"/>
          </p:cNvSpPr>
          <p:nvPr>
            <p:ph type="subTitle" idx="1"/>
          </p:nvPr>
        </p:nvSpPr>
        <p:spPr>
          <a:xfrm>
            <a:off x="1481433" y="3670049"/>
            <a:ext cx="24978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23"/>
          <p:cNvSpPr txBox="1">
            <a:spLocks noGrp="1"/>
          </p:cNvSpPr>
          <p:nvPr>
            <p:ph type="title" idx="3"/>
          </p:nvPr>
        </p:nvSpPr>
        <p:spPr>
          <a:xfrm>
            <a:off x="5164778" y="3211875"/>
            <a:ext cx="24978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6" name="Google Shape;756;p23"/>
          <p:cNvSpPr txBox="1">
            <a:spLocks noGrp="1"/>
          </p:cNvSpPr>
          <p:nvPr>
            <p:ph type="subTitle" idx="4"/>
          </p:nvPr>
        </p:nvSpPr>
        <p:spPr>
          <a:xfrm>
            <a:off x="5164769" y="3670049"/>
            <a:ext cx="24978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" name="Grupo 7"/>
          <p:cNvGrpSpPr/>
          <p:nvPr userDrawn="1"/>
        </p:nvGrpSpPr>
        <p:grpSpPr>
          <a:xfrm>
            <a:off x="0" y="-11575"/>
            <a:ext cx="9144000" cy="766762"/>
            <a:chOff x="0" y="4376738"/>
            <a:chExt cx="9085263" cy="766762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0" y="5056188"/>
              <a:ext cx="9085263" cy="87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Rectangle 6"/>
            <p:cNvSpPr>
              <a:spLocks noChangeArrowheads="1"/>
            </p:cNvSpPr>
            <p:nvPr userDrawn="1"/>
          </p:nvSpPr>
          <p:spPr bwMode="auto">
            <a:xfrm>
              <a:off x="0" y="4376738"/>
              <a:ext cx="444500" cy="606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pic>
          <p:nvPicPr>
            <p:cNvPr id="11" name="Imagen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592272" y="4377875"/>
              <a:ext cx="429256" cy="60528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ONE_COLUMN_TEXT_1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4"/>
          <p:cNvSpPr txBox="1">
            <a:spLocks noGrp="1"/>
          </p:cNvSpPr>
          <p:nvPr>
            <p:ph type="title"/>
          </p:nvPr>
        </p:nvSpPr>
        <p:spPr>
          <a:xfrm>
            <a:off x="1249025" y="1523650"/>
            <a:ext cx="2808000" cy="5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63" name="Google Shape;763;p24"/>
          <p:cNvSpPr txBox="1">
            <a:spLocks noGrp="1"/>
          </p:cNvSpPr>
          <p:nvPr>
            <p:ph type="body" idx="1"/>
          </p:nvPr>
        </p:nvSpPr>
        <p:spPr>
          <a:xfrm>
            <a:off x="1249025" y="2111450"/>
            <a:ext cx="2808000" cy="1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>
            <a:off x="-13541" y="-26988"/>
            <a:ext cx="9158289" cy="428626"/>
            <a:chOff x="-26988" y="-26988"/>
            <a:chExt cx="9158289" cy="428626"/>
          </a:xfrm>
          <a:solidFill>
            <a:srgbClr val="FF0000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5"/>
          <p:cNvSpPr txBox="1">
            <a:spLocks noGrp="1"/>
          </p:cNvSpPr>
          <p:nvPr>
            <p:ph type="ctrTitle"/>
          </p:nvPr>
        </p:nvSpPr>
        <p:spPr>
          <a:xfrm>
            <a:off x="1007900" y="731125"/>
            <a:ext cx="5009100" cy="8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0" name="Google Shape;930;p25"/>
          <p:cNvSpPr txBox="1">
            <a:spLocks noGrp="1"/>
          </p:cNvSpPr>
          <p:nvPr>
            <p:ph type="subTitle" idx="1"/>
          </p:nvPr>
        </p:nvSpPr>
        <p:spPr>
          <a:xfrm>
            <a:off x="1007900" y="1657875"/>
            <a:ext cx="35838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APTION_ONLY_2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26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737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8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-11575"/>
            <a:ext cx="9144000" cy="766762"/>
            <a:chOff x="0" y="4376738"/>
            <a:chExt cx="9085263" cy="766762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5056188"/>
              <a:ext cx="9085263" cy="87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4376738"/>
              <a:ext cx="444500" cy="606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592272" y="4377875"/>
              <a:ext cx="429256" cy="60528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9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9"/>
          <p:cNvSpPr txBox="1">
            <a:spLocks noGrp="1"/>
          </p:cNvSpPr>
          <p:nvPr>
            <p:ph type="subTitle" idx="1"/>
          </p:nvPr>
        </p:nvSpPr>
        <p:spPr>
          <a:xfrm>
            <a:off x="784325" y="717525"/>
            <a:ext cx="2726100" cy="123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Black"/>
              <a:buNone/>
              <a:defRPr sz="16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1" name="Google Shape;961;p29"/>
          <p:cNvSpPr txBox="1">
            <a:spLocks noGrp="1"/>
          </p:cNvSpPr>
          <p:nvPr>
            <p:ph type="body" idx="2"/>
          </p:nvPr>
        </p:nvSpPr>
        <p:spPr>
          <a:xfrm>
            <a:off x="784325" y="2105025"/>
            <a:ext cx="3167400" cy="2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2" name="Google Shape;962;p29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" name="Grupo 5"/>
          <p:cNvGrpSpPr/>
          <p:nvPr userDrawn="1"/>
        </p:nvGrpSpPr>
        <p:grpSpPr>
          <a:xfrm>
            <a:off x="0" y="-11575"/>
            <a:ext cx="9144000" cy="766762"/>
            <a:chOff x="0" y="4376738"/>
            <a:chExt cx="9085263" cy="766762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0" y="5056188"/>
              <a:ext cx="9085263" cy="87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0" y="4376738"/>
              <a:ext cx="444500" cy="606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592272" y="4377875"/>
              <a:ext cx="429256" cy="60528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-11575"/>
            <a:ext cx="9144000" cy="766762"/>
            <a:chOff x="0" y="4376738"/>
            <a:chExt cx="9085263" cy="766762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5056188"/>
              <a:ext cx="9085263" cy="87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4376738"/>
              <a:ext cx="444500" cy="606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pic>
          <p:nvPicPr>
            <p:cNvPr id="8" name="Imagen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592272" y="4377875"/>
              <a:ext cx="429256" cy="605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925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/>
          <p:cNvSpPr txBox="1">
            <a:spLocks noGrp="1"/>
          </p:cNvSpPr>
          <p:nvPr>
            <p:ph type="ctrTitle"/>
          </p:nvPr>
        </p:nvSpPr>
        <p:spPr>
          <a:xfrm>
            <a:off x="1697700" y="1782250"/>
            <a:ext cx="5748600" cy="1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2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5206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25400" y="5043488"/>
            <a:ext cx="9085263" cy="87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25400" y="4364038"/>
            <a:ext cx="444500" cy="6064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7672" y="4365175"/>
            <a:ext cx="429256" cy="6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90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53129" y="919032"/>
            <a:ext cx="6615617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-83128" y="4488873"/>
            <a:ext cx="9277003" cy="671252"/>
            <a:chOff x="225425" y="4006850"/>
            <a:chExt cx="8736013" cy="1041400"/>
          </a:xfrm>
          <a:solidFill>
            <a:srgbClr val="FF000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279400" y="4133850"/>
              <a:ext cx="8682038" cy="914400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266700" y="4513263"/>
              <a:ext cx="4937125" cy="50641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618413" y="4654550"/>
              <a:ext cx="1301750" cy="365125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225425" y="4133850"/>
              <a:ext cx="271463" cy="2809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Oval 9"/>
            <p:cNvSpPr>
              <a:spLocks noChangeArrowheads="1"/>
            </p:cNvSpPr>
            <p:nvPr userDrawn="1"/>
          </p:nvSpPr>
          <p:spPr bwMode="auto">
            <a:xfrm>
              <a:off x="550863" y="4064000"/>
              <a:ext cx="149225" cy="168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95338" y="4021138"/>
              <a:ext cx="134938" cy="155575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012825" y="4006850"/>
              <a:ext cx="107950" cy="12700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Oval 12"/>
            <p:cNvSpPr>
              <a:spLocks noChangeArrowheads="1"/>
            </p:cNvSpPr>
            <p:nvPr userDrawn="1"/>
          </p:nvSpPr>
          <p:spPr bwMode="auto">
            <a:xfrm>
              <a:off x="1189038" y="4049713"/>
              <a:ext cx="80963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6" name="Grupo 15"/>
          <p:cNvGrpSpPr/>
          <p:nvPr userDrawn="1"/>
        </p:nvGrpSpPr>
        <p:grpSpPr>
          <a:xfrm>
            <a:off x="-13541" y="-26988"/>
            <a:ext cx="9158289" cy="428626"/>
            <a:chOff x="-26988" y="-26988"/>
            <a:chExt cx="9158289" cy="428626"/>
          </a:xfrm>
          <a:solidFill>
            <a:srgbClr val="FF000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58626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"/>
          <p:cNvSpPr txBox="1">
            <a:spLocks noGrp="1"/>
          </p:cNvSpPr>
          <p:nvPr>
            <p:ph type="title"/>
          </p:nvPr>
        </p:nvSpPr>
        <p:spPr>
          <a:xfrm>
            <a:off x="5480450" y="1575750"/>
            <a:ext cx="335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3"/>
          <p:cNvSpPr txBox="1">
            <a:spLocks noGrp="1"/>
          </p:cNvSpPr>
          <p:nvPr>
            <p:ph type="subTitle" idx="1"/>
          </p:nvPr>
        </p:nvSpPr>
        <p:spPr>
          <a:xfrm>
            <a:off x="5480450" y="2331525"/>
            <a:ext cx="22560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0" name="Google Shape;230;p3"/>
          <p:cNvSpPr txBox="1">
            <a:spLocks noGrp="1"/>
          </p:cNvSpPr>
          <p:nvPr>
            <p:ph type="title" idx="2" hasCustomPrompt="1"/>
          </p:nvPr>
        </p:nvSpPr>
        <p:spPr>
          <a:xfrm>
            <a:off x="5480450" y="617500"/>
            <a:ext cx="3351600" cy="11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25400" y="4262188"/>
            <a:ext cx="9085263" cy="868612"/>
            <a:chOff x="25400" y="4262188"/>
            <a:chExt cx="9085263" cy="868612"/>
          </a:xfrm>
        </p:grpSpPr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25400" y="5043488"/>
              <a:ext cx="9085263" cy="87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25400" y="4364038"/>
              <a:ext cx="444500" cy="606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181803" y="4262188"/>
              <a:ext cx="928860" cy="74478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"/>
          <p:cNvSpPr txBox="1">
            <a:spLocks noGrp="1"/>
          </p:cNvSpPr>
          <p:nvPr>
            <p:ph type="body" idx="1"/>
          </p:nvPr>
        </p:nvSpPr>
        <p:spPr>
          <a:xfrm>
            <a:off x="784325" y="1416850"/>
            <a:ext cx="49590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7" name="Google Shape;237;p4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"/>
          <p:cNvSpPr txBox="1">
            <a:spLocks noGrp="1"/>
          </p:cNvSpPr>
          <p:nvPr>
            <p:ph type="body" idx="1"/>
          </p:nvPr>
        </p:nvSpPr>
        <p:spPr>
          <a:xfrm>
            <a:off x="769886" y="2225200"/>
            <a:ext cx="3569700" cy="2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4" name="Google Shape;244;p5"/>
          <p:cNvSpPr txBox="1">
            <a:spLocks noGrp="1"/>
          </p:cNvSpPr>
          <p:nvPr>
            <p:ph type="body" idx="2"/>
          </p:nvPr>
        </p:nvSpPr>
        <p:spPr>
          <a:xfrm>
            <a:off x="4804414" y="2225200"/>
            <a:ext cx="3569700" cy="2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p5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613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title" idx="3"/>
          </p:nvPr>
        </p:nvSpPr>
        <p:spPr>
          <a:xfrm>
            <a:off x="906277" y="1540500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5"/>
          <p:cNvSpPr txBox="1">
            <a:spLocks noGrp="1"/>
          </p:cNvSpPr>
          <p:nvPr>
            <p:ph type="title" idx="4"/>
          </p:nvPr>
        </p:nvSpPr>
        <p:spPr>
          <a:xfrm>
            <a:off x="4940827" y="1540500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" name="Grupo 6"/>
          <p:cNvGrpSpPr/>
          <p:nvPr userDrawn="1"/>
        </p:nvGrpSpPr>
        <p:grpSpPr>
          <a:xfrm>
            <a:off x="-13541" y="-26988"/>
            <a:ext cx="9158289" cy="428626"/>
            <a:chOff x="-26988" y="-26988"/>
            <a:chExt cx="9158289" cy="428626"/>
          </a:xfrm>
          <a:solidFill>
            <a:srgbClr val="FF0000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20392" y="683791"/>
            <a:ext cx="9085263" cy="87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20392" y="4341"/>
            <a:ext cx="444500" cy="6064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2664" y="5478"/>
            <a:ext cx="429256" cy="605288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-83128" y="4488873"/>
            <a:ext cx="9277003" cy="671252"/>
            <a:chOff x="225425" y="4006850"/>
            <a:chExt cx="8736013" cy="1041400"/>
          </a:xfrm>
          <a:solidFill>
            <a:srgbClr val="FF0000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79400" y="4133850"/>
              <a:ext cx="8682038" cy="914400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66700" y="4513263"/>
              <a:ext cx="4937125" cy="50641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7618413" y="4654550"/>
              <a:ext cx="1301750" cy="365125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225425" y="4133850"/>
              <a:ext cx="271463" cy="2809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Oval 9"/>
            <p:cNvSpPr>
              <a:spLocks noChangeArrowheads="1"/>
            </p:cNvSpPr>
            <p:nvPr userDrawn="1"/>
          </p:nvSpPr>
          <p:spPr bwMode="auto">
            <a:xfrm>
              <a:off x="550863" y="4064000"/>
              <a:ext cx="149225" cy="168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95338" y="4021138"/>
              <a:ext cx="134938" cy="155575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012825" y="4006850"/>
              <a:ext cx="107950" cy="12700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Oval 12"/>
            <p:cNvSpPr>
              <a:spLocks noChangeArrowheads="1"/>
            </p:cNvSpPr>
            <p:nvPr userDrawn="1"/>
          </p:nvSpPr>
          <p:spPr bwMode="auto">
            <a:xfrm>
              <a:off x="1189038" y="4049713"/>
              <a:ext cx="80963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"/>
          <p:cNvSpPr txBox="1">
            <a:spLocks noGrp="1"/>
          </p:cNvSpPr>
          <p:nvPr>
            <p:ph type="title"/>
          </p:nvPr>
        </p:nvSpPr>
        <p:spPr>
          <a:xfrm>
            <a:off x="5296625" y="1523650"/>
            <a:ext cx="2808000" cy="5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2" name="Google Shape;272;p7"/>
          <p:cNvSpPr txBox="1">
            <a:spLocks noGrp="1"/>
          </p:cNvSpPr>
          <p:nvPr>
            <p:ph type="body" idx="1"/>
          </p:nvPr>
        </p:nvSpPr>
        <p:spPr>
          <a:xfrm>
            <a:off x="5296625" y="2111450"/>
            <a:ext cx="2808000" cy="1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>
            <a:off x="-83128" y="4488873"/>
            <a:ext cx="9277003" cy="671252"/>
            <a:chOff x="225425" y="4006850"/>
            <a:chExt cx="8736013" cy="1041400"/>
          </a:xfrm>
          <a:solidFill>
            <a:srgbClr val="FF0000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279400" y="4133850"/>
              <a:ext cx="8682038" cy="914400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66700" y="4513263"/>
              <a:ext cx="4937125" cy="50641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7618413" y="4654550"/>
              <a:ext cx="1301750" cy="365125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225425" y="4133850"/>
              <a:ext cx="271463" cy="2809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Oval 9"/>
            <p:cNvSpPr>
              <a:spLocks noChangeArrowheads="1"/>
            </p:cNvSpPr>
            <p:nvPr userDrawn="1"/>
          </p:nvSpPr>
          <p:spPr bwMode="auto">
            <a:xfrm>
              <a:off x="550863" y="4064000"/>
              <a:ext cx="149225" cy="168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795338" y="4021138"/>
              <a:ext cx="134938" cy="155575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012825" y="4006850"/>
              <a:ext cx="107950" cy="12700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Oval 12"/>
            <p:cNvSpPr>
              <a:spLocks noChangeArrowheads="1"/>
            </p:cNvSpPr>
            <p:nvPr userDrawn="1"/>
          </p:nvSpPr>
          <p:spPr bwMode="auto">
            <a:xfrm>
              <a:off x="1189038" y="4049713"/>
              <a:ext cx="80963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"/>
          <p:cNvSpPr txBox="1">
            <a:spLocks noGrp="1"/>
          </p:cNvSpPr>
          <p:nvPr>
            <p:ph type="title"/>
          </p:nvPr>
        </p:nvSpPr>
        <p:spPr>
          <a:xfrm>
            <a:off x="1143925" y="908225"/>
            <a:ext cx="5852400" cy="26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8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  <a:defRPr sz="2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4000">
                <a:schemeClr val="bg1"/>
              </a:gs>
              <a:gs pos="96000">
                <a:srgbClr val="FCFBF9"/>
              </a:gs>
              <a:gs pos="0">
                <a:srgbClr val="FFD5D5"/>
              </a:gs>
              <a:gs pos="100000">
                <a:srgbClr val="A5002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1" r:id="rId2"/>
    <p:sldLayoutId id="2147483680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4" r:id="rId27"/>
    <p:sldLayoutId id="2147483675" r:id="rId28"/>
    <p:sldLayoutId id="2147483679" r:id="rId29"/>
    <p:sldLayoutId id="214748368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igRAWbnAL2f28LaxSlmNHm09F3LEQ_JK6_RtmKIhnXw/cop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microsoft.com/office/2007/relationships/hdphoto" Target="../media/hdphoto2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8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41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5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701207" y="642835"/>
            <a:ext cx="3729955" cy="4013947"/>
          </a:xfrm>
          <a:prstGeom prst="ellipse">
            <a:avLst/>
          </a:prstGeom>
          <a:gradFill flip="none" rotWithShape="1">
            <a:gsLst>
              <a:gs pos="3000">
                <a:srgbClr val="C00000"/>
              </a:gs>
              <a:gs pos="6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71" name="Google Shape;971;p32"/>
          <p:cNvSpPr txBox="1">
            <a:spLocks noGrp="1"/>
          </p:cNvSpPr>
          <p:nvPr>
            <p:ph type="ctrTitle"/>
          </p:nvPr>
        </p:nvSpPr>
        <p:spPr>
          <a:xfrm>
            <a:off x="1777314" y="2282755"/>
            <a:ext cx="5748600" cy="1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PE" sz="9600" dirty="0" smtClean="0">
                <a:solidFill>
                  <a:schemeClr val="bg1"/>
                </a:solidFill>
              </a:rPr>
              <a:t>HEART</a:t>
            </a:r>
            <a:endParaRPr sz="9600" dirty="0">
              <a:solidFill>
                <a:schemeClr val="bg1"/>
              </a:solidFill>
            </a:endParaRPr>
          </a:p>
        </p:txBody>
      </p:sp>
      <p:sp>
        <p:nvSpPr>
          <p:cNvPr id="972" name="Google Shape;972;p32"/>
          <p:cNvSpPr txBox="1">
            <a:spLocks noGrp="1"/>
          </p:cNvSpPr>
          <p:nvPr>
            <p:ph type="subTitle" idx="1"/>
          </p:nvPr>
        </p:nvSpPr>
        <p:spPr>
          <a:xfrm>
            <a:off x="462825" y="3359567"/>
            <a:ext cx="85206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C00000"/>
                </a:solidFill>
              </a:rPr>
              <a:t>Free Template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11" name="Google Shape;1006;p35"/>
          <p:cNvSpPr txBox="1">
            <a:spLocks/>
          </p:cNvSpPr>
          <p:nvPr/>
        </p:nvSpPr>
        <p:spPr>
          <a:xfrm>
            <a:off x="2701209" y="3905695"/>
            <a:ext cx="4230535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200" dirty="0" smtClean="0"/>
              <a:t>Mercury’s name has nothing to do with the liquid metal, since it was named after the Roman messenger god</a:t>
            </a:r>
            <a:endParaRPr lang="en-US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260" y="386852"/>
            <a:ext cx="1344529" cy="18959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05" y="2447328"/>
            <a:ext cx="1765391" cy="14583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032" y="2435491"/>
            <a:ext cx="1765391" cy="1458367"/>
          </a:xfrm>
          <a:prstGeom prst="rect">
            <a:avLst/>
          </a:prstGeom>
        </p:spPr>
      </p:pic>
      <p:sp>
        <p:nvSpPr>
          <p:cNvPr id="12" name="Google Shape;971;p32"/>
          <p:cNvSpPr txBox="1">
            <a:spLocks/>
          </p:cNvSpPr>
          <p:nvPr/>
        </p:nvSpPr>
        <p:spPr>
          <a:xfrm>
            <a:off x="1848825" y="2277316"/>
            <a:ext cx="5748600" cy="1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Black"/>
              <a:buNone/>
              <a:defRPr sz="4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es-PE" sz="9600" dirty="0" smtClean="0">
                <a:solidFill>
                  <a:srgbClr val="000000"/>
                </a:solidFill>
              </a:rPr>
              <a:t>HEART</a:t>
            </a:r>
            <a:endParaRPr lang="es-PE" sz="9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8"/>
          <p:cNvSpPr txBox="1">
            <a:spLocks noGrp="1"/>
          </p:cNvSpPr>
          <p:nvPr>
            <p:ph type="title"/>
          </p:nvPr>
        </p:nvSpPr>
        <p:spPr>
          <a:xfrm>
            <a:off x="499011" y="106452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PATIENT MEDICAL HISTORY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57" name="Google Shape;1057;p38"/>
          <p:cNvSpPr txBox="1">
            <a:spLocks noGrp="1"/>
          </p:cNvSpPr>
          <p:nvPr>
            <p:ph type="title" idx="4294967295"/>
          </p:nvPr>
        </p:nvSpPr>
        <p:spPr>
          <a:xfrm>
            <a:off x="4231311" y="1586350"/>
            <a:ext cx="1925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2005</a:t>
            </a:r>
            <a:endParaRPr sz="1400"/>
          </a:p>
        </p:txBody>
      </p:sp>
      <p:sp>
        <p:nvSpPr>
          <p:cNvPr id="1058" name="Google Shape;1058;p38"/>
          <p:cNvSpPr txBox="1">
            <a:spLocks noGrp="1"/>
          </p:cNvSpPr>
          <p:nvPr>
            <p:ph type="subTitle" idx="4294967295"/>
          </p:nvPr>
        </p:nvSpPr>
        <p:spPr>
          <a:xfrm>
            <a:off x="4231311" y="1893147"/>
            <a:ext cx="19254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Mars is actually a cold place</a:t>
            </a:r>
            <a:endParaRPr sz="1400"/>
          </a:p>
        </p:txBody>
      </p:sp>
      <p:sp>
        <p:nvSpPr>
          <p:cNvPr id="1059" name="Google Shape;1059;p38"/>
          <p:cNvSpPr txBox="1">
            <a:spLocks noGrp="1"/>
          </p:cNvSpPr>
          <p:nvPr>
            <p:ph type="title" idx="4294967295"/>
          </p:nvPr>
        </p:nvSpPr>
        <p:spPr>
          <a:xfrm>
            <a:off x="6911661" y="2614225"/>
            <a:ext cx="1925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2010</a:t>
            </a:r>
            <a:endParaRPr sz="1400"/>
          </a:p>
        </p:txBody>
      </p:sp>
      <p:sp>
        <p:nvSpPr>
          <p:cNvPr id="1060" name="Google Shape;1060;p38"/>
          <p:cNvSpPr txBox="1">
            <a:spLocks noGrp="1"/>
          </p:cNvSpPr>
          <p:nvPr>
            <p:ph type="subTitle" idx="4294967295"/>
          </p:nvPr>
        </p:nvSpPr>
        <p:spPr>
          <a:xfrm>
            <a:off x="6911664" y="2921017"/>
            <a:ext cx="19254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</a:t>
            </a:r>
            <a:endParaRPr sz="1400"/>
          </a:p>
        </p:txBody>
      </p:sp>
      <p:sp>
        <p:nvSpPr>
          <p:cNvPr id="1061" name="Google Shape;1061;p38"/>
          <p:cNvSpPr txBox="1">
            <a:spLocks noGrp="1"/>
          </p:cNvSpPr>
          <p:nvPr>
            <p:ph type="title" idx="4294967295"/>
          </p:nvPr>
        </p:nvSpPr>
        <p:spPr>
          <a:xfrm>
            <a:off x="4231311" y="3623150"/>
            <a:ext cx="1925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2015</a:t>
            </a:r>
            <a:endParaRPr sz="1400"/>
          </a:p>
        </p:txBody>
      </p:sp>
      <p:sp>
        <p:nvSpPr>
          <p:cNvPr id="1062" name="Google Shape;1062;p38"/>
          <p:cNvSpPr txBox="1">
            <a:spLocks noGrp="1"/>
          </p:cNvSpPr>
          <p:nvPr>
            <p:ph type="subTitle" idx="4294967295"/>
          </p:nvPr>
        </p:nvSpPr>
        <p:spPr>
          <a:xfrm>
            <a:off x="4231311" y="3929947"/>
            <a:ext cx="19254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Saturn is a gas giant and has rings</a:t>
            </a:r>
            <a:endParaRPr sz="1400"/>
          </a:p>
        </p:txBody>
      </p:sp>
      <p:cxnSp>
        <p:nvCxnSpPr>
          <p:cNvPr id="1063" name="Google Shape;1063;p38"/>
          <p:cNvCxnSpPr/>
          <p:nvPr/>
        </p:nvCxnSpPr>
        <p:spPr>
          <a:xfrm>
            <a:off x="6537261" y="1405700"/>
            <a:ext cx="0" cy="2973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4" name="Google Shape;1064;p38"/>
          <p:cNvSpPr/>
          <p:nvPr/>
        </p:nvSpPr>
        <p:spPr>
          <a:xfrm>
            <a:off x="6434759" y="1675450"/>
            <a:ext cx="214200" cy="214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8"/>
          <p:cNvSpPr/>
          <p:nvPr/>
        </p:nvSpPr>
        <p:spPr>
          <a:xfrm>
            <a:off x="6434759" y="2709065"/>
            <a:ext cx="214200" cy="214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8"/>
          <p:cNvSpPr/>
          <p:nvPr/>
        </p:nvSpPr>
        <p:spPr>
          <a:xfrm>
            <a:off x="6434759" y="3714813"/>
            <a:ext cx="214200" cy="214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7" name="Google Shape;1067;p38"/>
          <p:cNvCxnSpPr>
            <a:stCxn id="1064" idx="2"/>
            <a:endCxn id="1057" idx="3"/>
          </p:cNvCxnSpPr>
          <p:nvPr/>
        </p:nvCxnSpPr>
        <p:spPr>
          <a:xfrm rot="10800000">
            <a:off x="6156659" y="1782250"/>
            <a:ext cx="278100" cy="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68" name="Google Shape;1068;p38"/>
          <p:cNvCxnSpPr>
            <a:stCxn id="1065" idx="6"/>
            <a:endCxn id="1059" idx="1"/>
          </p:cNvCxnSpPr>
          <p:nvPr/>
        </p:nvCxnSpPr>
        <p:spPr>
          <a:xfrm rot="10800000" flipH="1">
            <a:off x="6648959" y="2810165"/>
            <a:ext cx="262800" cy="6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69" name="Google Shape;1069;p38"/>
          <p:cNvCxnSpPr>
            <a:stCxn id="1066" idx="2"/>
            <a:endCxn id="1061" idx="3"/>
          </p:cNvCxnSpPr>
          <p:nvPr/>
        </p:nvCxnSpPr>
        <p:spPr>
          <a:xfrm rot="10800000">
            <a:off x="6156659" y="3818913"/>
            <a:ext cx="278100" cy="3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62" y="1293159"/>
            <a:ext cx="2630927" cy="31983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69" y="1405700"/>
            <a:ext cx="656907" cy="90479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899" y="2620473"/>
            <a:ext cx="656907" cy="90479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68" y="3562552"/>
            <a:ext cx="656907" cy="9047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39"/>
          <p:cNvSpPr txBox="1">
            <a:spLocks noGrp="1"/>
          </p:cNvSpPr>
          <p:nvPr>
            <p:ph type="title"/>
          </p:nvPr>
        </p:nvSpPr>
        <p:spPr>
          <a:xfrm>
            <a:off x="684712" y="102179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 OF SYSTEMS</a:t>
            </a:r>
            <a:endParaRPr dirty="0"/>
          </a:p>
        </p:txBody>
      </p:sp>
      <p:sp>
        <p:nvSpPr>
          <p:cNvPr id="1076" name="Google Shape;1076;p39"/>
          <p:cNvSpPr txBox="1">
            <a:spLocks noGrp="1"/>
          </p:cNvSpPr>
          <p:nvPr>
            <p:ph type="subTitle" idx="1"/>
          </p:nvPr>
        </p:nvSpPr>
        <p:spPr>
          <a:xfrm>
            <a:off x="884120" y="3833584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Mercury is the smallest planet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077" name="Google Shape;1077;p39"/>
          <p:cNvSpPr txBox="1">
            <a:spLocks noGrp="1"/>
          </p:cNvSpPr>
          <p:nvPr>
            <p:ph type="subTitle" idx="2"/>
          </p:nvPr>
        </p:nvSpPr>
        <p:spPr>
          <a:xfrm>
            <a:off x="2794538" y="3833584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Venus has a beautiful name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078" name="Google Shape;1078;p39"/>
          <p:cNvSpPr txBox="1">
            <a:spLocks noGrp="1"/>
          </p:cNvSpPr>
          <p:nvPr>
            <p:ph type="subTitle" idx="3"/>
          </p:nvPr>
        </p:nvSpPr>
        <p:spPr>
          <a:xfrm>
            <a:off x="4704957" y="3828402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Jupiter is the biggest planet 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079" name="Google Shape;1079;p39"/>
          <p:cNvSpPr txBox="1">
            <a:spLocks noGrp="1"/>
          </p:cNvSpPr>
          <p:nvPr>
            <p:ph type="subTitle" idx="4"/>
          </p:nvPr>
        </p:nvSpPr>
        <p:spPr>
          <a:xfrm>
            <a:off x="6615373" y="3828402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Mars is actually a cold place</a:t>
            </a:r>
            <a:endParaRPr>
              <a:solidFill>
                <a:srgbClr val="6B6B6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B6B6B"/>
              </a:solidFill>
            </a:endParaRPr>
          </a:p>
        </p:txBody>
      </p:sp>
      <p:sp>
        <p:nvSpPr>
          <p:cNvPr id="1080" name="Google Shape;1080;p39"/>
          <p:cNvSpPr txBox="1">
            <a:spLocks noGrp="1"/>
          </p:cNvSpPr>
          <p:nvPr>
            <p:ph type="title" idx="5"/>
          </p:nvPr>
        </p:nvSpPr>
        <p:spPr>
          <a:xfrm>
            <a:off x="1185920" y="2771474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0021"/>
                </a:solidFill>
              </a:rPr>
              <a:t>22%</a:t>
            </a:r>
            <a:endParaRPr>
              <a:solidFill>
                <a:srgbClr val="A50021"/>
              </a:solidFill>
            </a:endParaRPr>
          </a:p>
        </p:txBody>
      </p:sp>
      <p:sp>
        <p:nvSpPr>
          <p:cNvPr id="1081" name="Google Shape;1081;p39"/>
          <p:cNvSpPr txBox="1">
            <a:spLocks noGrp="1"/>
          </p:cNvSpPr>
          <p:nvPr>
            <p:ph type="title" idx="6"/>
          </p:nvPr>
        </p:nvSpPr>
        <p:spPr>
          <a:xfrm>
            <a:off x="3096338" y="2771474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0021"/>
                </a:solidFill>
              </a:rPr>
              <a:t>31%</a:t>
            </a:r>
            <a:endParaRPr>
              <a:solidFill>
                <a:srgbClr val="A50021"/>
              </a:solidFill>
            </a:endParaRPr>
          </a:p>
        </p:txBody>
      </p:sp>
      <p:sp>
        <p:nvSpPr>
          <p:cNvPr id="1082" name="Google Shape;1082;p39"/>
          <p:cNvSpPr txBox="1">
            <a:spLocks noGrp="1"/>
          </p:cNvSpPr>
          <p:nvPr>
            <p:ph type="title" idx="7"/>
          </p:nvPr>
        </p:nvSpPr>
        <p:spPr>
          <a:xfrm>
            <a:off x="5006757" y="2771474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0021"/>
                </a:solidFill>
              </a:rPr>
              <a:t>12%</a:t>
            </a:r>
            <a:endParaRPr>
              <a:solidFill>
                <a:srgbClr val="A50021"/>
              </a:solidFill>
            </a:endParaRPr>
          </a:p>
        </p:txBody>
      </p:sp>
      <p:sp>
        <p:nvSpPr>
          <p:cNvPr id="1083" name="Google Shape;1083;p39"/>
          <p:cNvSpPr txBox="1">
            <a:spLocks noGrp="1"/>
          </p:cNvSpPr>
          <p:nvPr>
            <p:ph type="title" idx="8"/>
          </p:nvPr>
        </p:nvSpPr>
        <p:spPr>
          <a:xfrm>
            <a:off x="6917173" y="2771474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0021"/>
                </a:solidFill>
              </a:rPr>
              <a:t>35%</a:t>
            </a:r>
            <a:endParaRPr>
              <a:solidFill>
                <a:srgbClr val="A50021"/>
              </a:solidFill>
            </a:endParaRPr>
          </a:p>
        </p:txBody>
      </p:sp>
      <p:cxnSp>
        <p:nvCxnSpPr>
          <p:cNvPr id="1084" name="Google Shape;1084;p39"/>
          <p:cNvCxnSpPr/>
          <p:nvPr/>
        </p:nvCxnSpPr>
        <p:spPr>
          <a:xfrm>
            <a:off x="1756070" y="3299474"/>
            <a:ext cx="0" cy="53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85" name="Google Shape;1085;p39"/>
          <p:cNvCxnSpPr/>
          <p:nvPr/>
        </p:nvCxnSpPr>
        <p:spPr>
          <a:xfrm>
            <a:off x="3666488" y="3299474"/>
            <a:ext cx="0" cy="53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86" name="Google Shape;1086;p39"/>
          <p:cNvCxnSpPr/>
          <p:nvPr/>
        </p:nvCxnSpPr>
        <p:spPr>
          <a:xfrm>
            <a:off x="5576907" y="3302024"/>
            <a:ext cx="0" cy="528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87" name="Google Shape;1087;p39"/>
          <p:cNvCxnSpPr/>
          <p:nvPr/>
        </p:nvCxnSpPr>
        <p:spPr>
          <a:xfrm>
            <a:off x="7487323" y="3302024"/>
            <a:ext cx="0" cy="528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" name="Freeform 5"/>
          <p:cNvSpPr>
            <a:spLocks/>
          </p:cNvSpPr>
          <p:nvPr/>
        </p:nvSpPr>
        <p:spPr bwMode="auto">
          <a:xfrm>
            <a:off x="1304926" y="1293813"/>
            <a:ext cx="749300" cy="300037"/>
          </a:xfrm>
          <a:custGeom>
            <a:avLst/>
            <a:gdLst>
              <a:gd name="T0" fmla="*/ 271 w 302"/>
              <a:gd name="T1" fmla="*/ 109 h 121"/>
              <a:gd name="T2" fmla="*/ 249 w 302"/>
              <a:gd name="T3" fmla="*/ 39 h 121"/>
              <a:gd name="T4" fmla="*/ 214 w 302"/>
              <a:gd name="T5" fmla="*/ 47 h 121"/>
              <a:gd name="T6" fmla="*/ 190 w 302"/>
              <a:gd name="T7" fmla="*/ 42 h 121"/>
              <a:gd name="T8" fmla="*/ 188 w 302"/>
              <a:gd name="T9" fmla="*/ 31 h 121"/>
              <a:gd name="T10" fmla="*/ 169 w 302"/>
              <a:gd name="T11" fmla="*/ 2 h 121"/>
              <a:gd name="T12" fmla="*/ 156 w 302"/>
              <a:gd name="T13" fmla="*/ 10 h 121"/>
              <a:gd name="T14" fmla="*/ 151 w 302"/>
              <a:gd name="T15" fmla="*/ 33 h 121"/>
              <a:gd name="T16" fmla="*/ 144 w 302"/>
              <a:gd name="T17" fmla="*/ 9 h 121"/>
              <a:gd name="T18" fmla="*/ 136 w 302"/>
              <a:gd name="T19" fmla="*/ 3 h 121"/>
              <a:gd name="T20" fmla="*/ 125 w 302"/>
              <a:gd name="T21" fmla="*/ 4 h 121"/>
              <a:gd name="T22" fmla="*/ 111 w 302"/>
              <a:gd name="T23" fmla="*/ 26 h 121"/>
              <a:gd name="T24" fmla="*/ 116 w 302"/>
              <a:gd name="T25" fmla="*/ 51 h 121"/>
              <a:gd name="T26" fmla="*/ 113 w 302"/>
              <a:gd name="T27" fmla="*/ 51 h 121"/>
              <a:gd name="T28" fmla="*/ 108 w 302"/>
              <a:gd name="T29" fmla="*/ 44 h 121"/>
              <a:gd name="T30" fmla="*/ 75 w 302"/>
              <a:gd name="T31" fmla="*/ 32 h 121"/>
              <a:gd name="T32" fmla="*/ 69 w 302"/>
              <a:gd name="T33" fmla="*/ 45 h 121"/>
              <a:gd name="T34" fmla="*/ 88 w 302"/>
              <a:gd name="T35" fmla="*/ 80 h 121"/>
              <a:gd name="T36" fmla="*/ 91 w 302"/>
              <a:gd name="T37" fmla="*/ 93 h 121"/>
              <a:gd name="T38" fmla="*/ 86 w 302"/>
              <a:gd name="T39" fmla="*/ 95 h 121"/>
              <a:gd name="T40" fmla="*/ 61 w 302"/>
              <a:gd name="T41" fmla="*/ 63 h 121"/>
              <a:gd name="T42" fmla="*/ 47 w 302"/>
              <a:gd name="T43" fmla="*/ 59 h 121"/>
              <a:gd name="T44" fmla="*/ 6 w 302"/>
              <a:gd name="T45" fmla="*/ 85 h 121"/>
              <a:gd name="T46" fmla="*/ 3 w 302"/>
              <a:gd name="T47" fmla="*/ 97 h 121"/>
              <a:gd name="T48" fmla="*/ 16 w 302"/>
              <a:gd name="T49" fmla="*/ 121 h 121"/>
              <a:gd name="T50" fmla="*/ 286 w 302"/>
              <a:gd name="T51" fmla="*/ 121 h 121"/>
              <a:gd name="T52" fmla="*/ 271 w 302"/>
              <a:gd name="T53" fmla="*/ 10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02" h="121">
                <a:moveTo>
                  <a:pt x="271" y="109"/>
                </a:moveTo>
                <a:cubicBezTo>
                  <a:pt x="302" y="81"/>
                  <a:pt x="280" y="46"/>
                  <a:pt x="249" y="39"/>
                </a:cubicBezTo>
                <a:cubicBezTo>
                  <a:pt x="236" y="36"/>
                  <a:pt x="225" y="41"/>
                  <a:pt x="214" y="47"/>
                </a:cubicBezTo>
                <a:cubicBezTo>
                  <a:pt x="204" y="54"/>
                  <a:pt x="198" y="44"/>
                  <a:pt x="190" y="42"/>
                </a:cubicBezTo>
                <a:cubicBezTo>
                  <a:pt x="189" y="42"/>
                  <a:pt x="188" y="35"/>
                  <a:pt x="188" y="31"/>
                </a:cubicBezTo>
                <a:cubicBezTo>
                  <a:pt x="192" y="8"/>
                  <a:pt x="192" y="9"/>
                  <a:pt x="169" y="2"/>
                </a:cubicBezTo>
                <a:cubicBezTo>
                  <a:pt x="160" y="0"/>
                  <a:pt x="157" y="2"/>
                  <a:pt x="156" y="10"/>
                </a:cubicBezTo>
                <a:cubicBezTo>
                  <a:pt x="155" y="18"/>
                  <a:pt x="153" y="25"/>
                  <a:pt x="151" y="33"/>
                </a:cubicBezTo>
                <a:cubicBezTo>
                  <a:pt x="147" y="25"/>
                  <a:pt x="147" y="17"/>
                  <a:pt x="144" y="9"/>
                </a:cubicBezTo>
                <a:cubicBezTo>
                  <a:pt x="143" y="6"/>
                  <a:pt x="139" y="4"/>
                  <a:pt x="136" y="3"/>
                </a:cubicBezTo>
                <a:cubicBezTo>
                  <a:pt x="133" y="2"/>
                  <a:pt x="129" y="4"/>
                  <a:pt x="125" y="4"/>
                </a:cubicBezTo>
                <a:cubicBezTo>
                  <a:pt x="108" y="7"/>
                  <a:pt x="108" y="7"/>
                  <a:pt x="111" y="26"/>
                </a:cubicBezTo>
                <a:cubicBezTo>
                  <a:pt x="113" y="34"/>
                  <a:pt x="114" y="42"/>
                  <a:pt x="116" y="51"/>
                </a:cubicBezTo>
                <a:cubicBezTo>
                  <a:pt x="115" y="51"/>
                  <a:pt x="114" y="51"/>
                  <a:pt x="113" y="51"/>
                </a:cubicBezTo>
                <a:cubicBezTo>
                  <a:pt x="111" y="49"/>
                  <a:pt x="110" y="46"/>
                  <a:pt x="108" y="44"/>
                </a:cubicBezTo>
                <a:cubicBezTo>
                  <a:pt x="97" y="22"/>
                  <a:pt x="97" y="23"/>
                  <a:pt x="75" y="32"/>
                </a:cubicBezTo>
                <a:cubicBezTo>
                  <a:pt x="67" y="35"/>
                  <a:pt x="66" y="38"/>
                  <a:pt x="69" y="45"/>
                </a:cubicBezTo>
                <a:cubicBezTo>
                  <a:pt x="75" y="57"/>
                  <a:pt x="82" y="69"/>
                  <a:pt x="88" y="80"/>
                </a:cubicBezTo>
                <a:cubicBezTo>
                  <a:pt x="90" y="84"/>
                  <a:pt x="90" y="89"/>
                  <a:pt x="91" y="93"/>
                </a:cubicBezTo>
                <a:cubicBezTo>
                  <a:pt x="89" y="94"/>
                  <a:pt x="88" y="94"/>
                  <a:pt x="86" y="95"/>
                </a:cubicBezTo>
                <a:cubicBezTo>
                  <a:pt x="78" y="84"/>
                  <a:pt x="69" y="74"/>
                  <a:pt x="61" y="63"/>
                </a:cubicBezTo>
                <a:cubicBezTo>
                  <a:pt x="57" y="57"/>
                  <a:pt x="53" y="56"/>
                  <a:pt x="47" y="59"/>
                </a:cubicBezTo>
                <a:cubicBezTo>
                  <a:pt x="33" y="68"/>
                  <a:pt x="20" y="76"/>
                  <a:pt x="6" y="85"/>
                </a:cubicBezTo>
                <a:cubicBezTo>
                  <a:pt x="1" y="88"/>
                  <a:pt x="0" y="92"/>
                  <a:pt x="3" y="97"/>
                </a:cubicBezTo>
                <a:cubicBezTo>
                  <a:pt x="7" y="105"/>
                  <a:pt x="11" y="113"/>
                  <a:pt x="16" y="121"/>
                </a:cubicBezTo>
                <a:cubicBezTo>
                  <a:pt x="286" y="121"/>
                  <a:pt x="286" y="121"/>
                  <a:pt x="286" y="121"/>
                </a:cubicBezTo>
                <a:cubicBezTo>
                  <a:pt x="281" y="117"/>
                  <a:pt x="276" y="113"/>
                  <a:pt x="271" y="109"/>
                </a:cubicBezTo>
                <a:close/>
              </a:path>
            </a:pathLst>
          </a:custGeom>
          <a:solidFill>
            <a:srgbClr val="6B6B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344613" y="1624013"/>
            <a:ext cx="831850" cy="296862"/>
          </a:xfrm>
          <a:custGeom>
            <a:avLst/>
            <a:gdLst>
              <a:gd name="T0" fmla="*/ 29 w 335"/>
              <a:gd name="T1" fmla="*/ 67 h 120"/>
              <a:gd name="T2" fmla="*/ 14 w 335"/>
              <a:gd name="T3" fmla="*/ 120 h 120"/>
              <a:gd name="T4" fmla="*/ 335 w 335"/>
              <a:gd name="T5" fmla="*/ 120 h 120"/>
              <a:gd name="T6" fmla="*/ 270 w 335"/>
              <a:gd name="T7" fmla="*/ 0 h 120"/>
              <a:gd name="T8" fmla="*/ 0 w 335"/>
              <a:gd name="T9" fmla="*/ 0 h 120"/>
              <a:gd name="T10" fmla="*/ 28 w 335"/>
              <a:gd name="T11" fmla="*/ 50 h 120"/>
              <a:gd name="T12" fmla="*/ 29 w 335"/>
              <a:gd name="T13" fmla="*/ 6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5" h="120">
                <a:moveTo>
                  <a:pt x="29" y="67"/>
                </a:moveTo>
                <a:cubicBezTo>
                  <a:pt x="22" y="85"/>
                  <a:pt x="16" y="102"/>
                  <a:pt x="14" y="120"/>
                </a:cubicBezTo>
                <a:cubicBezTo>
                  <a:pt x="335" y="120"/>
                  <a:pt x="335" y="120"/>
                  <a:pt x="335" y="120"/>
                </a:cubicBezTo>
                <a:cubicBezTo>
                  <a:pt x="324" y="74"/>
                  <a:pt x="306" y="33"/>
                  <a:pt x="270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17"/>
                  <a:pt x="18" y="34"/>
                  <a:pt x="28" y="50"/>
                </a:cubicBezTo>
                <a:cubicBezTo>
                  <a:pt x="32" y="56"/>
                  <a:pt x="32" y="60"/>
                  <a:pt x="29" y="67"/>
                </a:cubicBezTo>
                <a:close/>
              </a:path>
            </a:pathLst>
          </a:custGeom>
          <a:solidFill>
            <a:srgbClr val="6B6B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1362075" y="1951038"/>
            <a:ext cx="844550" cy="293687"/>
          </a:xfrm>
          <a:custGeom>
            <a:avLst/>
            <a:gdLst>
              <a:gd name="T0" fmla="*/ 39 w 340"/>
              <a:gd name="T1" fmla="*/ 119 h 119"/>
              <a:gd name="T2" fmla="*/ 338 w 340"/>
              <a:gd name="T3" fmla="*/ 119 h 119"/>
              <a:gd name="T4" fmla="*/ 335 w 340"/>
              <a:gd name="T5" fmla="*/ 40 h 119"/>
              <a:gd name="T6" fmla="*/ 328 w 340"/>
              <a:gd name="T7" fmla="*/ 0 h 119"/>
              <a:gd name="T8" fmla="*/ 7 w 340"/>
              <a:gd name="T9" fmla="*/ 0 h 119"/>
              <a:gd name="T10" fmla="*/ 39 w 340"/>
              <a:gd name="T1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0" h="119">
                <a:moveTo>
                  <a:pt x="39" y="119"/>
                </a:moveTo>
                <a:cubicBezTo>
                  <a:pt x="338" y="119"/>
                  <a:pt x="338" y="119"/>
                  <a:pt x="338" y="119"/>
                </a:cubicBezTo>
                <a:cubicBezTo>
                  <a:pt x="340" y="93"/>
                  <a:pt x="339" y="67"/>
                  <a:pt x="335" y="40"/>
                </a:cubicBezTo>
                <a:cubicBezTo>
                  <a:pt x="333" y="27"/>
                  <a:pt x="331" y="13"/>
                  <a:pt x="328" y="0"/>
                </a:cubicBezTo>
                <a:cubicBezTo>
                  <a:pt x="7" y="0"/>
                  <a:pt x="7" y="0"/>
                  <a:pt x="7" y="0"/>
                </a:cubicBezTo>
                <a:cubicBezTo>
                  <a:pt x="0" y="42"/>
                  <a:pt x="10" y="82"/>
                  <a:pt x="39" y="119"/>
                </a:cubicBezTo>
                <a:close/>
              </a:path>
            </a:pathLst>
          </a:custGeom>
          <a:solidFill>
            <a:srgbClr val="6B6B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458913" y="2274888"/>
            <a:ext cx="742950" cy="296862"/>
          </a:xfrm>
          <a:custGeom>
            <a:avLst/>
            <a:gdLst>
              <a:gd name="T0" fmla="*/ 287 w 299"/>
              <a:gd name="T1" fmla="*/ 72 h 120"/>
              <a:gd name="T2" fmla="*/ 290 w 299"/>
              <a:gd name="T3" fmla="*/ 61 h 120"/>
              <a:gd name="T4" fmla="*/ 299 w 299"/>
              <a:gd name="T5" fmla="*/ 0 h 120"/>
              <a:gd name="T6" fmla="*/ 0 w 299"/>
              <a:gd name="T7" fmla="*/ 0 h 120"/>
              <a:gd name="T8" fmla="*/ 10 w 299"/>
              <a:gd name="T9" fmla="*/ 12 h 120"/>
              <a:gd name="T10" fmla="*/ 114 w 299"/>
              <a:gd name="T11" fmla="*/ 92 h 120"/>
              <a:gd name="T12" fmla="*/ 216 w 299"/>
              <a:gd name="T13" fmla="*/ 120 h 120"/>
              <a:gd name="T14" fmla="*/ 223 w 299"/>
              <a:gd name="T15" fmla="*/ 120 h 120"/>
              <a:gd name="T16" fmla="*/ 287 w 299"/>
              <a:gd name="T17" fmla="*/ 7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9" h="120">
                <a:moveTo>
                  <a:pt x="287" y="72"/>
                </a:moveTo>
                <a:cubicBezTo>
                  <a:pt x="289" y="68"/>
                  <a:pt x="290" y="64"/>
                  <a:pt x="290" y="61"/>
                </a:cubicBezTo>
                <a:cubicBezTo>
                  <a:pt x="295" y="41"/>
                  <a:pt x="298" y="20"/>
                  <a:pt x="299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4"/>
                  <a:pt x="6" y="8"/>
                  <a:pt x="10" y="12"/>
                </a:cubicBezTo>
                <a:cubicBezTo>
                  <a:pt x="40" y="45"/>
                  <a:pt x="74" y="72"/>
                  <a:pt x="114" y="92"/>
                </a:cubicBezTo>
                <a:cubicBezTo>
                  <a:pt x="146" y="109"/>
                  <a:pt x="180" y="118"/>
                  <a:pt x="216" y="120"/>
                </a:cubicBezTo>
                <a:cubicBezTo>
                  <a:pt x="219" y="120"/>
                  <a:pt x="221" y="120"/>
                  <a:pt x="223" y="120"/>
                </a:cubicBezTo>
                <a:cubicBezTo>
                  <a:pt x="256" y="120"/>
                  <a:pt x="276" y="105"/>
                  <a:pt x="287" y="72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>
            <a:off x="3039189" y="1296148"/>
            <a:ext cx="749300" cy="300037"/>
          </a:xfrm>
          <a:custGeom>
            <a:avLst/>
            <a:gdLst>
              <a:gd name="T0" fmla="*/ 271 w 302"/>
              <a:gd name="T1" fmla="*/ 109 h 121"/>
              <a:gd name="T2" fmla="*/ 249 w 302"/>
              <a:gd name="T3" fmla="*/ 39 h 121"/>
              <a:gd name="T4" fmla="*/ 214 w 302"/>
              <a:gd name="T5" fmla="*/ 47 h 121"/>
              <a:gd name="T6" fmla="*/ 190 w 302"/>
              <a:gd name="T7" fmla="*/ 42 h 121"/>
              <a:gd name="T8" fmla="*/ 188 w 302"/>
              <a:gd name="T9" fmla="*/ 31 h 121"/>
              <a:gd name="T10" fmla="*/ 169 w 302"/>
              <a:gd name="T11" fmla="*/ 2 h 121"/>
              <a:gd name="T12" fmla="*/ 156 w 302"/>
              <a:gd name="T13" fmla="*/ 10 h 121"/>
              <a:gd name="T14" fmla="*/ 151 w 302"/>
              <a:gd name="T15" fmla="*/ 33 h 121"/>
              <a:gd name="T16" fmla="*/ 144 w 302"/>
              <a:gd name="T17" fmla="*/ 9 h 121"/>
              <a:gd name="T18" fmla="*/ 136 w 302"/>
              <a:gd name="T19" fmla="*/ 3 h 121"/>
              <a:gd name="T20" fmla="*/ 125 w 302"/>
              <a:gd name="T21" fmla="*/ 4 h 121"/>
              <a:gd name="T22" fmla="*/ 111 w 302"/>
              <a:gd name="T23" fmla="*/ 26 h 121"/>
              <a:gd name="T24" fmla="*/ 116 w 302"/>
              <a:gd name="T25" fmla="*/ 51 h 121"/>
              <a:gd name="T26" fmla="*/ 113 w 302"/>
              <a:gd name="T27" fmla="*/ 51 h 121"/>
              <a:gd name="T28" fmla="*/ 108 w 302"/>
              <a:gd name="T29" fmla="*/ 44 h 121"/>
              <a:gd name="T30" fmla="*/ 75 w 302"/>
              <a:gd name="T31" fmla="*/ 32 h 121"/>
              <a:gd name="T32" fmla="*/ 69 w 302"/>
              <a:gd name="T33" fmla="*/ 45 h 121"/>
              <a:gd name="T34" fmla="*/ 88 w 302"/>
              <a:gd name="T35" fmla="*/ 80 h 121"/>
              <a:gd name="T36" fmla="*/ 91 w 302"/>
              <a:gd name="T37" fmla="*/ 93 h 121"/>
              <a:gd name="T38" fmla="*/ 86 w 302"/>
              <a:gd name="T39" fmla="*/ 95 h 121"/>
              <a:gd name="T40" fmla="*/ 61 w 302"/>
              <a:gd name="T41" fmla="*/ 63 h 121"/>
              <a:gd name="T42" fmla="*/ 47 w 302"/>
              <a:gd name="T43" fmla="*/ 59 h 121"/>
              <a:gd name="T44" fmla="*/ 6 w 302"/>
              <a:gd name="T45" fmla="*/ 85 h 121"/>
              <a:gd name="T46" fmla="*/ 3 w 302"/>
              <a:gd name="T47" fmla="*/ 97 h 121"/>
              <a:gd name="T48" fmla="*/ 16 w 302"/>
              <a:gd name="T49" fmla="*/ 121 h 121"/>
              <a:gd name="T50" fmla="*/ 286 w 302"/>
              <a:gd name="T51" fmla="*/ 121 h 121"/>
              <a:gd name="T52" fmla="*/ 271 w 302"/>
              <a:gd name="T53" fmla="*/ 10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02" h="121">
                <a:moveTo>
                  <a:pt x="271" y="109"/>
                </a:moveTo>
                <a:cubicBezTo>
                  <a:pt x="302" y="81"/>
                  <a:pt x="280" y="46"/>
                  <a:pt x="249" y="39"/>
                </a:cubicBezTo>
                <a:cubicBezTo>
                  <a:pt x="236" y="36"/>
                  <a:pt x="225" y="41"/>
                  <a:pt x="214" y="47"/>
                </a:cubicBezTo>
                <a:cubicBezTo>
                  <a:pt x="204" y="54"/>
                  <a:pt x="198" y="44"/>
                  <a:pt x="190" y="42"/>
                </a:cubicBezTo>
                <a:cubicBezTo>
                  <a:pt x="189" y="42"/>
                  <a:pt x="188" y="35"/>
                  <a:pt x="188" y="31"/>
                </a:cubicBezTo>
                <a:cubicBezTo>
                  <a:pt x="192" y="8"/>
                  <a:pt x="192" y="9"/>
                  <a:pt x="169" y="2"/>
                </a:cubicBezTo>
                <a:cubicBezTo>
                  <a:pt x="160" y="0"/>
                  <a:pt x="157" y="2"/>
                  <a:pt x="156" y="10"/>
                </a:cubicBezTo>
                <a:cubicBezTo>
                  <a:pt x="155" y="18"/>
                  <a:pt x="153" y="25"/>
                  <a:pt x="151" y="33"/>
                </a:cubicBezTo>
                <a:cubicBezTo>
                  <a:pt x="147" y="25"/>
                  <a:pt x="147" y="17"/>
                  <a:pt x="144" y="9"/>
                </a:cubicBezTo>
                <a:cubicBezTo>
                  <a:pt x="143" y="6"/>
                  <a:pt x="139" y="4"/>
                  <a:pt x="136" y="3"/>
                </a:cubicBezTo>
                <a:cubicBezTo>
                  <a:pt x="133" y="2"/>
                  <a:pt x="129" y="4"/>
                  <a:pt x="125" y="4"/>
                </a:cubicBezTo>
                <a:cubicBezTo>
                  <a:pt x="108" y="7"/>
                  <a:pt x="108" y="7"/>
                  <a:pt x="111" y="26"/>
                </a:cubicBezTo>
                <a:cubicBezTo>
                  <a:pt x="113" y="34"/>
                  <a:pt x="114" y="42"/>
                  <a:pt x="116" y="51"/>
                </a:cubicBezTo>
                <a:cubicBezTo>
                  <a:pt x="115" y="51"/>
                  <a:pt x="114" y="51"/>
                  <a:pt x="113" y="51"/>
                </a:cubicBezTo>
                <a:cubicBezTo>
                  <a:pt x="111" y="49"/>
                  <a:pt x="110" y="46"/>
                  <a:pt x="108" y="44"/>
                </a:cubicBezTo>
                <a:cubicBezTo>
                  <a:pt x="97" y="22"/>
                  <a:pt x="97" y="23"/>
                  <a:pt x="75" y="32"/>
                </a:cubicBezTo>
                <a:cubicBezTo>
                  <a:pt x="67" y="35"/>
                  <a:pt x="66" y="38"/>
                  <a:pt x="69" y="45"/>
                </a:cubicBezTo>
                <a:cubicBezTo>
                  <a:pt x="75" y="57"/>
                  <a:pt x="82" y="69"/>
                  <a:pt x="88" y="80"/>
                </a:cubicBezTo>
                <a:cubicBezTo>
                  <a:pt x="90" y="84"/>
                  <a:pt x="90" y="89"/>
                  <a:pt x="91" y="93"/>
                </a:cubicBezTo>
                <a:cubicBezTo>
                  <a:pt x="89" y="94"/>
                  <a:pt x="88" y="94"/>
                  <a:pt x="86" y="95"/>
                </a:cubicBezTo>
                <a:cubicBezTo>
                  <a:pt x="78" y="84"/>
                  <a:pt x="69" y="74"/>
                  <a:pt x="61" y="63"/>
                </a:cubicBezTo>
                <a:cubicBezTo>
                  <a:pt x="57" y="57"/>
                  <a:pt x="53" y="56"/>
                  <a:pt x="47" y="59"/>
                </a:cubicBezTo>
                <a:cubicBezTo>
                  <a:pt x="33" y="68"/>
                  <a:pt x="20" y="76"/>
                  <a:pt x="6" y="85"/>
                </a:cubicBezTo>
                <a:cubicBezTo>
                  <a:pt x="1" y="88"/>
                  <a:pt x="0" y="92"/>
                  <a:pt x="3" y="97"/>
                </a:cubicBezTo>
                <a:cubicBezTo>
                  <a:pt x="7" y="105"/>
                  <a:pt x="11" y="113"/>
                  <a:pt x="16" y="121"/>
                </a:cubicBezTo>
                <a:cubicBezTo>
                  <a:pt x="286" y="121"/>
                  <a:pt x="286" y="121"/>
                  <a:pt x="286" y="121"/>
                </a:cubicBezTo>
                <a:cubicBezTo>
                  <a:pt x="281" y="117"/>
                  <a:pt x="276" y="113"/>
                  <a:pt x="271" y="109"/>
                </a:cubicBezTo>
                <a:close/>
              </a:path>
            </a:pathLst>
          </a:custGeom>
          <a:solidFill>
            <a:srgbClr val="6B6B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3078876" y="1626348"/>
            <a:ext cx="831850" cy="296862"/>
          </a:xfrm>
          <a:custGeom>
            <a:avLst/>
            <a:gdLst>
              <a:gd name="T0" fmla="*/ 29 w 335"/>
              <a:gd name="T1" fmla="*/ 67 h 120"/>
              <a:gd name="T2" fmla="*/ 14 w 335"/>
              <a:gd name="T3" fmla="*/ 120 h 120"/>
              <a:gd name="T4" fmla="*/ 335 w 335"/>
              <a:gd name="T5" fmla="*/ 120 h 120"/>
              <a:gd name="T6" fmla="*/ 270 w 335"/>
              <a:gd name="T7" fmla="*/ 0 h 120"/>
              <a:gd name="T8" fmla="*/ 0 w 335"/>
              <a:gd name="T9" fmla="*/ 0 h 120"/>
              <a:gd name="T10" fmla="*/ 28 w 335"/>
              <a:gd name="T11" fmla="*/ 50 h 120"/>
              <a:gd name="T12" fmla="*/ 29 w 335"/>
              <a:gd name="T13" fmla="*/ 6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5" h="120">
                <a:moveTo>
                  <a:pt x="29" y="67"/>
                </a:moveTo>
                <a:cubicBezTo>
                  <a:pt x="22" y="85"/>
                  <a:pt x="16" y="102"/>
                  <a:pt x="14" y="120"/>
                </a:cubicBezTo>
                <a:cubicBezTo>
                  <a:pt x="335" y="120"/>
                  <a:pt x="335" y="120"/>
                  <a:pt x="335" y="120"/>
                </a:cubicBezTo>
                <a:cubicBezTo>
                  <a:pt x="324" y="74"/>
                  <a:pt x="306" y="33"/>
                  <a:pt x="270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17"/>
                  <a:pt x="18" y="34"/>
                  <a:pt x="28" y="50"/>
                </a:cubicBezTo>
                <a:cubicBezTo>
                  <a:pt x="32" y="56"/>
                  <a:pt x="32" y="60"/>
                  <a:pt x="29" y="67"/>
                </a:cubicBezTo>
                <a:close/>
              </a:path>
            </a:pathLst>
          </a:custGeom>
          <a:solidFill>
            <a:srgbClr val="6B6B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3096338" y="1953373"/>
            <a:ext cx="844550" cy="293687"/>
          </a:xfrm>
          <a:custGeom>
            <a:avLst/>
            <a:gdLst>
              <a:gd name="T0" fmla="*/ 39 w 340"/>
              <a:gd name="T1" fmla="*/ 119 h 119"/>
              <a:gd name="T2" fmla="*/ 338 w 340"/>
              <a:gd name="T3" fmla="*/ 119 h 119"/>
              <a:gd name="T4" fmla="*/ 335 w 340"/>
              <a:gd name="T5" fmla="*/ 40 h 119"/>
              <a:gd name="T6" fmla="*/ 328 w 340"/>
              <a:gd name="T7" fmla="*/ 0 h 119"/>
              <a:gd name="T8" fmla="*/ 7 w 340"/>
              <a:gd name="T9" fmla="*/ 0 h 119"/>
              <a:gd name="T10" fmla="*/ 39 w 340"/>
              <a:gd name="T1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0" h="119">
                <a:moveTo>
                  <a:pt x="39" y="119"/>
                </a:moveTo>
                <a:cubicBezTo>
                  <a:pt x="338" y="119"/>
                  <a:pt x="338" y="119"/>
                  <a:pt x="338" y="119"/>
                </a:cubicBezTo>
                <a:cubicBezTo>
                  <a:pt x="340" y="93"/>
                  <a:pt x="339" y="67"/>
                  <a:pt x="335" y="40"/>
                </a:cubicBezTo>
                <a:cubicBezTo>
                  <a:pt x="333" y="27"/>
                  <a:pt x="331" y="13"/>
                  <a:pt x="328" y="0"/>
                </a:cubicBezTo>
                <a:cubicBezTo>
                  <a:pt x="7" y="0"/>
                  <a:pt x="7" y="0"/>
                  <a:pt x="7" y="0"/>
                </a:cubicBezTo>
                <a:cubicBezTo>
                  <a:pt x="0" y="42"/>
                  <a:pt x="10" y="82"/>
                  <a:pt x="39" y="119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3193176" y="2277223"/>
            <a:ext cx="742950" cy="296862"/>
          </a:xfrm>
          <a:custGeom>
            <a:avLst/>
            <a:gdLst>
              <a:gd name="T0" fmla="*/ 287 w 299"/>
              <a:gd name="T1" fmla="*/ 72 h 120"/>
              <a:gd name="T2" fmla="*/ 290 w 299"/>
              <a:gd name="T3" fmla="*/ 61 h 120"/>
              <a:gd name="T4" fmla="*/ 299 w 299"/>
              <a:gd name="T5" fmla="*/ 0 h 120"/>
              <a:gd name="T6" fmla="*/ 0 w 299"/>
              <a:gd name="T7" fmla="*/ 0 h 120"/>
              <a:gd name="T8" fmla="*/ 10 w 299"/>
              <a:gd name="T9" fmla="*/ 12 h 120"/>
              <a:gd name="T10" fmla="*/ 114 w 299"/>
              <a:gd name="T11" fmla="*/ 92 h 120"/>
              <a:gd name="T12" fmla="*/ 216 w 299"/>
              <a:gd name="T13" fmla="*/ 120 h 120"/>
              <a:gd name="T14" fmla="*/ 223 w 299"/>
              <a:gd name="T15" fmla="*/ 120 h 120"/>
              <a:gd name="T16" fmla="*/ 287 w 299"/>
              <a:gd name="T17" fmla="*/ 7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9" h="120">
                <a:moveTo>
                  <a:pt x="287" y="72"/>
                </a:moveTo>
                <a:cubicBezTo>
                  <a:pt x="289" y="68"/>
                  <a:pt x="290" y="64"/>
                  <a:pt x="290" y="61"/>
                </a:cubicBezTo>
                <a:cubicBezTo>
                  <a:pt x="295" y="41"/>
                  <a:pt x="298" y="20"/>
                  <a:pt x="299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4"/>
                  <a:pt x="6" y="8"/>
                  <a:pt x="10" y="12"/>
                </a:cubicBezTo>
                <a:cubicBezTo>
                  <a:pt x="40" y="45"/>
                  <a:pt x="74" y="72"/>
                  <a:pt x="114" y="92"/>
                </a:cubicBezTo>
                <a:cubicBezTo>
                  <a:pt x="146" y="109"/>
                  <a:pt x="180" y="118"/>
                  <a:pt x="216" y="120"/>
                </a:cubicBezTo>
                <a:cubicBezTo>
                  <a:pt x="219" y="120"/>
                  <a:pt x="221" y="120"/>
                  <a:pt x="223" y="120"/>
                </a:cubicBezTo>
                <a:cubicBezTo>
                  <a:pt x="256" y="120"/>
                  <a:pt x="276" y="105"/>
                  <a:pt x="287" y="72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>
            <a:off x="4949608" y="1293813"/>
            <a:ext cx="749300" cy="300037"/>
          </a:xfrm>
          <a:custGeom>
            <a:avLst/>
            <a:gdLst>
              <a:gd name="T0" fmla="*/ 271 w 302"/>
              <a:gd name="T1" fmla="*/ 109 h 121"/>
              <a:gd name="T2" fmla="*/ 249 w 302"/>
              <a:gd name="T3" fmla="*/ 39 h 121"/>
              <a:gd name="T4" fmla="*/ 214 w 302"/>
              <a:gd name="T5" fmla="*/ 47 h 121"/>
              <a:gd name="T6" fmla="*/ 190 w 302"/>
              <a:gd name="T7" fmla="*/ 42 h 121"/>
              <a:gd name="T8" fmla="*/ 188 w 302"/>
              <a:gd name="T9" fmla="*/ 31 h 121"/>
              <a:gd name="T10" fmla="*/ 169 w 302"/>
              <a:gd name="T11" fmla="*/ 2 h 121"/>
              <a:gd name="T12" fmla="*/ 156 w 302"/>
              <a:gd name="T13" fmla="*/ 10 h 121"/>
              <a:gd name="T14" fmla="*/ 151 w 302"/>
              <a:gd name="T15" fmla="*/ 33 h 121"/>
              <a:gd name="T16" fmla="*/ 144 w 302"/>
              <a:gd name="T17" fmla="*/ 9 h 121"/>
              <a:gd name="T18" fmla="*/ 136 w 302"/>
              <a:gd name="T19" fmla="*/ 3 h 121"/>
              <a:gd name="T20" fmla="*/ 125 w 302"/>
              <a:gd name="T21" fmla="*/ 4 h 121"/>
              <a:gd name="T22" fmla="*/ 111 w 302"/>
              <a:gd name="T23" fmla="*/ 26 h 121"/>
              <a:gd name="T24" fmla="*/ 116 w 302"/>
              <a:gd name="T25" fmla="*/ 51 h 121"/>
              <a:gd name="T26" fmla="*/ 113 w 302"/>
              <a:gd name="T27" fmla="*/ 51 h 121"/>
              <a:gd name="T28" fmla="*/ 108 w 302"/>
              <a:gd name="T29" fmla="*/ 44 h 121"/>
              <a:gd name="T30" fmla="*/ 75 w 302"/>
              <a:gd name="T31" fmla="*/ 32 h 121"/>
              <a:gd name="T32" fmla="*/ 69 w 302"/>
              <a:gd name="T33" fmla="*/ 45 h 121"/>
              <a:gd name="T34" fmla="*/ 88 w 302"/>
              <a:gd name="T35" fmla="*/ 80 h 121"/>
              <a:gd name="T36" fmla="*/ 91 w 302"/>
              <a:gd name="T37" fmla="*/ 93 h 121"/>
              <a:gd name="T38" fmla="*/ 86 w 302"/>
              <a:gd name="T39" fmla="*/ 95 h 121"/>
              <a:gd name="T40" fmla="*/ 61 w 302"/>
              <a:gd name="T41" fmla="*/ 63 h 121"/>
              <a:gd name="T42" fmla="*/ 47 w 302"/>
              <a:gd name="T43" fmla="*/ 59 h 121"/>
              <a:gd name="T44" fmla="*/ 6 w 302"/>
              <a:gd name="T45" fmla="*/ 85 h 121"/>
              <a:gd name="T46" fmla="*/ 3 w 302"/>
              <a:gd name="T47" fmla="*/ 97 h 121"/>
              <a:gd name="T48" fmla="*/ 16 w 302"/>
              <a:gd name="T49" fmla="*/ 121 h 121"/>
              <a:gd name="T50" fmla="*/ 286 w 302"/>
              <a:gd name="T51" fmla="*/ 121 h 121"/>
              <a:gd name="T52" fmla="*/ 271 w 302"/>
              <a:gd name="T53" fmla="*/ 10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02" h="121">
                <a:moveTo>
                  <a:pt x="271" y="109"/>
                </a:moveTo>
                <a:cubicBezTo>
                  <a:pt x="302" y="81"/>
                  <a:pt x="280" y="46"/>
                  <a:pt x="249" y="39"/>
                </a:cubicBezTo>
                <a:cubicBezTo>
                  <a:pt x="236" y="36"/>
                  <a:pt x="225" y="41"/>
                  <a:pt x="214" y="47"/>
                </a:cubicBezTo>
                <a:cubicBezTo>
                  <a:pt x="204" y="54"/>
                  <a:pt x="198" y="44"/>
                  <a:pt x="190" y="42"/>
                </a:cubicBezTo>
                <a:cubicBezTo>
                  <a:pt x="189" y="42"/>
                  <a:pt x="188" y="35"/>
                  <a:pt x="188" y="31"/>
                </a:cubicBezTo>
                <a:cubicBezTo>
                  <a:pt x="192" y="8"/>
                  <a:pt x="192" y="9"/>
                  <a:pt x="169" y="2"/>
                </a:cubicBezTo>
                <a:cubicBezTo>
                  <a:pt x="160" y="0"/>
                  <a:pt x="157" y="2"/>
                  <a:pt x="156" y="10"/>
                </a:cubicBezTo>
                <a:cubicBezTo>
                  <a:pt x="155" y="18"/>
                  <a:pt x="153" y="25"/>
                  <a:pt x="151" y="33"/>
                </a:cubicBezTo>
                <a:cubicBezTo>
                  <a:pt x="147" y="25"/>
                  <a:pt x="147" y="17"/>
                  <a:pt x="144" y="9"/>
                </a:cubicBezTo>
                <a:cubicBezTo>
                  <a:pt x="143" y="6"/>
                  <a:pt x="139" y="4"/>
                  <a:pt x="136" y="3"/>
                </a:cubicBezTo>
                <a:cubicBezTo>
                  <a:pt x="133" y="2"/>
                  <a:pt x="129" y="4"/>
                  <a:pt x="125" y="4"/>
                </a:cubicBezTo>
                <a:cubicBezTo>
                  <a:pt x="108" y="7"/>
                  <a:pt x="108" y="7"/>
                  <a:pt x="111" y="26"/>
                </a:cubicBezTo>
                <a:cubicBezTo>
                  <a:pt x="113" y="34"/>
                  <a:pt x="114" y="42"/>
                  <a:pt x="116" y="51"/>
                </a:cubicBezTo>
                <a:cubicBezTo>
                  <a:pt x="115" y="51"/>
                  <a:pt x="114" y="51"/>
                  <a:pt x="113" y="51"/>
                </a:cubicBezTo>
                <a:cubicBezTo>
                  <a:pt x="111" y="49"/>
                  <a:pt x="110" y="46"/>
                  <a:pt x="108" y="44"/>
                </a:cubicBezTo>
                <a:cubicBezTo>
                  <a:pt x="97" y="22"/>
                  <a:pt x="97" y="23"/>
                  <a:pt x="75" y="32"/>
                </a:cubicBezTo>
                <a:cubicBezTo>
                  <a:pt x="67" y="35"/>
                  <a:pt x="66" y="38"/>
                  <a:pt x="69" y="45"/>
                </a:cubicBezTo>
                <a:cubicBezTo>
                  <a:pt x="75" y="57"/>
                  <a:pt x="82" y="69"/>
                  <a:pt x="88" y="80"/>
                </a:cubicBezTo>
                <a:cubicBezTo>
                  <a:pt x="90" y="84"/>
                  <a:pt x="90" y="89"/>
                  <a:pt x="91" y="93"/>
                </a:cubicBezTo>
                <a:cubicBezTo>
                  <a:pt x="89" y="94"/>
                  <a:pt x="88" y="94"/>
                  <a:pt x="86" y="95"/>
                </a:cubicBezTo>
                <a:cubicBezTo>
                  <a:pt x="78" y="84"/>
                  <a:pt x="69" y="74"/>
                  <a:pt x="61" y="63"/>
                </a:cubicBezTo>
                <a:cubicBezTo>
                  <a:pt x="57" y="57"/>
                  <a:pt x="53" y="56"/>
                  <a:pt x="47" y="59"/>
                </a:cubicBezTo>
                <a:cubicBezTo>
                  <a:pt x="33" y="68"/>
                  <a:pt x="20" y="76"/>
                  <a:pt x="6" y="85"/>
                </a:cubicBezTo>
                <a:cubicBezTo>
                  <a:pt x="1" y="88"/>
                  <a:pt x="0" y="92"/>
                  <a:pt x="3" y="97"/>
                </a:cubicBezTo>
                <a:cubicBezTo>
                  <a:pt x="7" y="105"/>
                  <a:pt x="11" y="113"/>
                  <a:pt x="16" y="121"/>
                </a:cubicBezTo>
                <a:cubicBezTo>
                  <a:pt x="286" y="121"/>
                  <a:pt x="286" y="121"/>
                  <a:pt x="286" y="121"/>
                </a:cubicBezTo>
                <a:cubicBezTo>
                  <a:pt x="281" y="117"/>
                  <a:pt x="276" y="113"/>
                  <a:pt x="271" y="109"/>
                </a:cubicBezTo>
                <a:close/>
              </a:path>
            </a:pathLst>
          </a:custGeom>
          <a:solidFill>
            <a:srgbClr val="6B6B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4989295" y="1624013"/>
            <a:ext cx="831850" cy="296862"/>
          </a:xfrm>
          <a:custGeom>
            <a:avLst/>
            <a:gdLst>
              <a:gd name="T0" fmla="*/ 29 w 335"/>
              <a:gd name="T1" fmla="*/ 67 h 120"/>
              <a:gd name="T2" fmla="*/ 14 w 335"/>
              <a:gd name="T3" fmla="*/ 120 h 120"/>
              <a:gd name="T4" fmla="*/ 335 w 335"/>
              <a:gd name="T5" fmla="*/ 120 h 120"/>
              <a:gd name="T6" fmla="*/ 270 w 335"/>
              <a:gd name="T7" fmla="*/ 0 h 120"/>
              <a:gd name="T8" fmla="*/ 0 w 335"/>
              <a:gd name="T9" fmla="*/ 0 h 120"/>
              <a:gd name="T10" fmla="*/ 28 w 335"/>
              <a:gd name="T11" fmla="*/ 50 h 120"/>
              <a:gd name="T12" fmla="*/ 29 w 335"/>
              <a:gd name="T13" fmla="*/ 6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5" h="120">
                <a:moveTo>
                  <a:pt x="29" y="67"/>
                </a:moveTo>
                <a:cubicBezTo>
                  <a:pt x="22" y="85"/>
                  <a:pt x="16" y="102"/>
                  <a:pt x="14" y="120"/>
                </a:cubicBezTo>
                <a:cubicBezTo>
                  <a:pt x="335" y="120"/>
                  <a:pt x="335" y="120"/>
                  <a:pt x="335" y="120"/>
                </a:cubicBezTo>
                <a:cubicBezTo>
                  <a:pt x="324" y="74"/>
                  <a:pt x="306" y="33"/>
                  <a:pt x="270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17"/>
                  <a:pt x="18" y="34"/>
                  <a:pt x="28" y="50"/>
                </a:cubicBezTo>
                <a:cubicBezTo>
                  <a:pt x="32" y="56"/>
                  <a:pt x="32" y="60"/>
                  <a:pt x="29" y="67"/>
                </a:cubicBezTo>
                <a:close/>
              </a:path>
            </a:pathLst>
          </a:custGeom>
          <a:solidFill>
            <a:srgbClr val="6B6B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7" name="Freeform 7"/>
          <p:cNvSpPr>
            <a:spLocks/>
          </p:cNvSpPr>
          <p:nvPr/>
        </p:nvSpPr>
        <p:spPr bwMode="auto">
          <a:xfrm>
            <a:off x="5006757" y="1951038"/>
            <a:ext cx="844550" cy="293687"/>
          </a:xfrm>
          <a:custGeom>
            <a:avLst/>
            <a:gdLst>
              <a:gd name="T0" fmla="*/ 39 w 340"/>
              <a:gd name="T1" fmla="*/ 119 h 119"/>
              <a:gd name="T2" fmla="*/ 338 w 340"/>
              <a:gd name="T3" fmla="*/ 119 h 119"/>
              <a:gd name="T4" fmla="*/ 335 w 340"/>
              <a:gd name="T5" fmla="*/ 40 h 119"/>
              <a:gd name="T6" fmla="*/ 328 w 340"/>
              <a:gd name="T7" fmla="*/ 0 h 119"/>
              <a:gd name="T8" fmla="*/ 7 w 340"/>
              <a:gd name="T9" fmla="*/ 0 h 119"/>
              <a:gd name="T10" fmla="*/ 39 w 340"/>
              <a:gd name="T1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0" h="119">
                <a:moveTo>
                  <a:pt x="39" y="119"/>
                </a:moveTo>
                <a:cubicBezTo>
                  <a:pt x="338" y="119"/>
                  <a:pt x="338" y="119"/>
                  <a:pt x="338" y="119"/>
                </a:cubicBezTo>
                <a:cubicBezTo>
                  <a:pt x="340" y="93"/>
                  <a:pt x="339" y="67"/>
                  <a:pt x="335" y="40"/>
                </a:cubicBezTo>
                <a:cubicBezTo>
                  <a:pt x="333" y="27"/>
                  <a:pt x="331" y="13"/>
                  <a:pt x="328" y="0"/>
                </a:cubicBezTo>
                <a:cubicBezTo>
                  <a:pt x="7" y="0"/>
                  <a:pt x="7" y="0"/>
                  <a:pt x="7" y="0"/>
                </a:cubicBezTo>
                <a:cubicBezTo>
                  <a:pt x="0" y="42"/>
                  <a:pt x="10" y="82"/>
                  <a:pt x="39" y="119"/>
                </a:cubicBezTo>
                <a:close/>
              </a:path>
            </a:pathLst>
          </a:custGeom>
          <a:solidFill>
            <a:srgbClr val="6B6B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8" name="Freeform 8"/>
          <p:cNvSpPr>
            <a:spLocks/>
          </p:cNvSpPr>
          <p:nvPr/>
        </p:nvSpPr>
        <p:spPr bwMode="auto">
          <a:xfrm>
            <a:off x="5103595" y="2274888"/>
            <a:ext cx="742950" cy="296862"/>
          </a:xfrm>
          <a:custGeom>
            <a:avLst/>
            <a:gdLst>
              <a:gd name="T0" fmla="*/ 287 w 299"/>
              <a:gd name="T1" fmla="*/ 72 h 120"/>
              <a:gd name="T2" fmla="*/ 290 w 299"/>
              <a:gd name="T3" fmla="*/ 61 h 120"/>
              <a:gd name="T4" fmla="*/ 299 w 299"/>
              <a:gd name="T5" fmla="*/ 0 h 120"/>
              <a:gd name="T6" fmla="*/ 0 w 299"/>
              <a:gd name="T7" fmla="*/ 0 h 120"/>
              <a:gd name="T8" fmla="*/ 10 w 299"/>
              <a:gd name="T9" fmla="*/ 12 h 120"/>
              <a:gd name="T10" fmla="*/ 114 w 299"/>
              <a:gd name="T11" fmla="*/ 92 h 120"/>
              <a:gd name="T12" fmla="*/ 216 w 299"/>
              <a:gd name="T13" fmla="*/ 120 h 120"/>
              <a:gd name="T14" fmla="*/ 223 w 299"/>
              <a:gd name="T15" fmla="*/ 120 h 120"/>
              <a:gd name="T16" fmla="*/ 287 w 299"/>
              <a:gd name="T17" fmla="*/ 7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9" h="120">
                <a:moveTo>
                  <a:pt x="287" y="72"/>
                </a:moveTo>
                <a:cubicBezTo>
                  <a:pt x="289" y="68"/>
                  <a:pt x="290" y="64"/>
                  <a:pt x="290" y="61"/>
                </a:cubicBezTo>
                <a:cubicBezTo>
                  <a:pt x="295" y="41"/>
                  <a:pt x="298" y="20"/>
                  <a:pt x="299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4"/>
                  <a:pt x="6" y="8"/>
                  <a:pt x="10" y="12"/>
                </a:cubicBezTo>
                <a:cubicBezTo>
                  <a:pt x="40" y="45"/>
                  <a:pt x="74" y="72"/>
                  <a:pt x="114" y="92"/>
                </a:cubicBezTo>
                <a:cubicBezTo>
                  <a:pt x="146" y="109"/>
                  <a:pt x="180" y="118"/>
                  <a:pt x="216" y="120"/>
                </a:cubicBezTo>
                <a:cubicBezTo>
                  <a:pt x="219" y="120"/>
                  <a:pt x="221" y="120"/>
                  <a:pt x="223" y="120"/>
                </a:cubicBezTo>
                <a:cubicBezTo>
                  <a:pt x="256" y="120"/>
                  <a:pt x="276" y="105"/>
                  <a:pt x="287" y="72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>
            <a:off x="6883341" y="1291634"/>
            <a:ext cx="749300" cy="300037"/>
          </a:xfrm>
          <a:custGeom>
            <a:avLst/>
            <a:gdLst>
              <a:gd name="T0" fmla="*/ 271 w 302"/>
              <a:gd name="T1" fmla="*/ 109 h 121"/>
              <a:gd name="T2" fmla="*/ 249 w 302"/>
              <a:gd name="T3" fmla="*/ 39 h 121"/>
              <a:gd name="T4" fmla="*/ 214 w 302"/>
              <a:gd name="T5" fmla="*/ 47 h 121"/>
              <a:gd name="T6" fmla="*/ 190 w 302"/>
              <a:gd name="T7" fmla="*/ 42 h 121"/>
              <a:gd name="T8" fmla="*/ 188 w 302"/>
              <a:gd name="T9" fmla="*/ 31 h 121"/>
              <a:gd name="T10" fmla="*/ 169 w 302"/>
              <a:gd name="T11" fmla="*/ 2 h 121"/>
              <a:gd name="T12" fmla="*/ 156 w 302"/>
              <a:gd name="T13" fmla="*/ 10 h 121"/>
              <a:gd name="T14" fmla="*/ 151 w 302"/>
              <a:gd name="T15" fmla="*/ 33 h 121"/>
              <a:gd name="T16" fmla="*/ 144 w 302"/>
              <a:gd name="T17" fmla="*/ 9 h 121"/>
              <a:gd name="T18" fmla="*/ 136 w 302"/>
              <a:gd name="T19" fmla="*/ 3 h 121"/>
              <a:gd name="T20" fmla="*/ 125 w 302"/>
              <a:gd name="T21" fmla="*/ 4 h 121"/>
              <a:gd name="T22" fmla="*/ 111 w 302"/>
              <a:gd name="T23" fmla="*/ 26 h 121"/>
              <a:gd name="T24" fmla="*/ 116 w 302"/>
              <a:gd name="T25" fmla="*/ 51 h 121"/>
              <a:gd name="T26" fmla="*/ 113 w 302"/>
              <a:gd name="T27" fmla="*/ 51 h 121"/>
              <a:gd name="T28" fmla="*/ 108 w 302"/>
              <a:gd name="T29" fmla="*/ 44 h 121"/>
              <a:gd name="T30" fmla="*/ 75 w 302"/>
              <a:gd name="T31" fmla="*/ 32 h 121"/>
              <a:gd name="T32" fmla="*/ 69 w 302"/>
              <a:gd name="T33" fmla="*/ 45 h 121"/>
              <a:gd name="T34" fmla="*/ 88 w 302"/>
              <a:gd name="T35" fmla="*/ 80 h 121"/>
              <a:gd name="T36" fmla="*/ 91 w 302"/>
              <a:gd name="T37" fmla="*/ 93 h 121"/>
              <a:gd name="T38" fmla="*/ 86 w 302"/>
              <a:gd name="T39" fmla="*/ 95 h 121"/>
              <a:gd name="T40" fmla="*/ 61 w 302"/>
              <a:gd name="T41" fmla="*/ 63 h 121"/>
              <a:gd name="T42" fmla="*/ 47 w 302"/>
              <a:gd name="T43" fmla="*/ 59 h 121"/>
              <a:gd name="T44" fmla="*/ 6 w 302"/>
              <a:gd name="T45" fmla="*/ 85 h 121"/>
              <a:gd name="T46" fmla="*/ 3 w 302"/>
              <a:gd name="T47" fmla="*/ 97 h 121"/>
              <a:gd name="T48" fmla="*/ 16 w 302"/>
              <a:gd name="T49" fmla="*/ 121 h 121"/>
              <a:gd name="T50" fmla="*/ 286 w 302"/>
              <a:gd name="T51" fmla="*/ 121 h 121"/>
              <a:gd name="T52" fmla="*/ 271 w 302"/>
              <a:gd name="T53" fmla="*/ 10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02" h="121">
                <a:moveTo>
                  <a:pt x="271" y="109"/>
                </a:moveTo>
                <a:cubicBezTo>
                  <a:pt x="302" y="81"/>
                  <a:pt x="280" y="46"/>
                  <a:pt x="249" y="39"/>
                </a:cubicBezTo>
                <a:cubicBezTo>
                  <a:pt x="236" y="36"/>
                  <a:pt x="225" y="41"/>
                  <a:pt x="214" y="47"/>
                </a:cubicBezTo>
                <a:cubicBezTo>
                  <a:pt x="204" y="54"/>
                  <a:pt x="198" y="44"/>
                  <a:pt x="190" y="42"/>
                </a:cubicBezTo>
                <a:cubicBezTo>
                  <a:pt x="189" y="42"/>
                  <a:pt x="188" y="35"/>
                  <a:pt x="188" y="31"/>
                </a:cubicBezTo>
                <a:cubicBezTo>
                  <a:pt x="192" y="8"/>
                  <a:pt x="192" y="9"/>
                  <a:pt x="169" y="2"/>
                </a:cubicBezTo>
                <a:cubicBezTo>
                  <a:pt x="160" y="0"/>
                  <a:pt x="157" y="2"/>
                  <a:pt x="156" y="10"/>
                </a:cubicBezTo>
                <a:cubicBezTo>
                  <a:pt x="155" y="18"/>
                  <a:pt x="153" y="25"/>
                  <a:pt x="151" y="33"/>
                </a:cubicBezTo>
                <a:cubicBezTo>
                  <a:pt x="147" y="25"/>
                  <a:pt x="147" y="17"/>
                  <a:pt x="144" y="9"/>
                </a:cubicBezTo>
                <a:cubicBezTo>
                  <a:pt x="143" y="6"/>
                  <a:pt x="139" y="4"/>
                  <a:pt x="136" y="3"/>
                </a:cubicBezTo>
                <a:cubicBezTo>
                  <a:pt x="133" y="2"/>
                  <a:pt x="129" y="4"/>
                  <a:pt x="125" y="4"/>
                </a:cubicBezTo>
                <a:cubicBezTo>
                  <a:pt x="108" y="7"/>
                  <a:pt x="108" y="7"/>
                  <a:pt x="111" y="26"/>
                </a:cubicBezTo>
                <a:cubicBezTo>
                  <a:pt x="113" y="34"/>
                  <a:pt x="114" y="42"/>
                  <a:pt x="116" y="51"/>
                </a:cubicBezTo>
                <a:cubicBezTo>
                  <a:pt x="115" y="51"/>
                  <a:pt x="114" y="51"/>
                  <a:pt x="113" y="51"/>
                </a:cubicBezTo>
                <a:cubicBezTo>
                  <a:pt x="111" y="49"/>
                  <a:pt x="110" y="46"/>
                  <a:pt x="108" y="44"/>
                </a:cubicBezTo>
                <a:cubicBezTo>
                  <a:pt x="97" y="22"/>
                  <a:pt x="97" y="23"/>
                  <a:pt x="75" y="32"/>
                </a:cubicBezTo>
                <a:cubicBezTo>
                  <a:pt x="67" y="35"/>
                  <a:pt x="66" y="38"/>
                  <a:pt x="69" y="45"/>
                </a:cubicBezTo>
                <a:cubicBezTo>
                  <a:pt x="75" y="57"/>
                  <a:pt x="82" y="69"/>
                  <a:pt x="88" y="80"/>
                </a:cubicBezTo>
                <a:cubicBezTo>
                  <a:pt x="90" y="84"/>
                  <a:pt x="90" y="89"/>
                  <a:pt x="91" y="93"/>
                </a:cubicBezTo>
                <a:cubicBezTo>
                  <a:pt x="89" y="94"/>
                  <a:pt x="88" y="94"/>
                  <a:pt x="86" y="95"/>
                </a:cubicBezTo>
                <a:cubicBezTo>
                  <a:pt x="78" y="84"/>
                  <a:pt x="69" y="74"/>
                  <a:pt x="61" y="63"/>
                </a:cubicBezTo>
                <a:cubicBezTo>
                  <a:pt x="57" y="57"/>
                  <a:pt x="53" y="56"/>
                  <a:pt x="47" y="59"/>
                </a:cubicBezTo>
                <a:cubicBezTo>
                  <a:pt x="33" y="68"/>
                  <a:pt x="20" y="76"/>
                  <a:pt x="6" y="85"/>
                </a:cubicBezTo>
                <a:cubicBezTo>
                  <a:pt x="1" y="88"/>
                  <a:pt x="0" y="92"/>
                  <a:pt x="3" y="97"/>
                </a:cubicBezTo>
                <a:cubicBezTo>
                  <a:pt x="7" y="105"/>
                  <a:pt x="11" y="113"/>
                  <a:pt x="16" y="121"/>
                </a:cubicBezTo>
                <a:cubicBezTo>
                  <a:pt x="286" y="121"/>
                  <a:pt x="286" y="121"/>
                  <a:pt x="286" y="121"/>
                </a:cubicBezTo>
                <a:cubicBezTo>
                  <a:pt x="281" y="117"/>
                  <a:pt x="276" y="113"/>
                  <a:pt x="271" y="109"/>
                </a:cubicBezTo>
                <a:close/>
              </a:path>
            </a:pathLst>
          </a:custGeom>
          <a:solidFill>
            <a:srgbClr val="6B6B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>
            <a:off x="6923028" y="1621834"/>
            <a:ext cx="831850" cy="296862"/>
          </a:xfrm>
          <a:custGeom>
            <a:avLst/>
            <a:gdLst>
              <a:gd name="T0" fmla="*/ 29 w 335"/>
              <a:gd name="T1" fmla="*/ 67 h 120"/>
              <a:gd name="T2" fmla="*/ 14 w 335"/>
              <a:gd name="T3" fmla="*/ 120 h 120"/>
              <a:gd name="T4" fmla="*/ 335 w 335"/>
              <a:gd name="T5" fmla="*/ 120 h 120"/>
              <a:gd name="T6" fmla="*/ 270 w 335"/>
              <a:gd name="T7" fmla="*/ 0 h 120"/>
              <a:gd name="T8" fmla="*/ 0 w 335"/>
              <a:gd name="T9" fmla="*/ 0 h 120"/>
              <a:gd name="T10" fmla="*/ 28 w 335"/>
              <a:gd name="T11" fmla="*/ 50 h 120"/>
              <a:gd name="T12" fmla="*/ 29 w 335"/>
              <a:gd name="T13" fmla="*/ 6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5" h="120">
                <a:moveTo>
                  <a:pt x="29" y="67"/>
                </a:moveTo>
                <a:cubicBezTo>
                  <a:pt x="22" y="85"/>
                  <a:pt x="16" y="102"/>
                  <a:pt x="14" y="120"/>
                </a:cubicBezTo>
                <a:cubicBezTo>
                  <a:pt x="335" y="120"/>
                  <a:pt x="335" y="120"/>
                  <a:pt x="335" y="120"/>
                </a:cubicBezTo>
                <a:cubicBezTo>
                  <a:pt x="324" y="74"/>
                  <a:pt x="306" y="33"/>
                  <a:pt x="270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17"/>
                  <a:pt x="18" y="34"/>
                  <a:pt x="28" y="50"/>
                </a:cubicBezTo>
                <a:cubicBezTo>
                  <a:pt x="32" y="56"/>
                  <a:pt x="32" y="60"/>
                  <a:pt x="29" y="67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1" name="Freeform 7"/>
          <p:cNvSpPr>
            <a:spLocks/>
          </p:cNvSpPr>
          <p:nvPr/>
        </p:nvSpPr>
        <p:spPr bwMode="auto">
          <a:xfrm>
            <a:off x="6940490" y="1948859"/>
            <a:ext cx="844550" cy="293687"/>
          </a:xfrm>
          <a:custGeom>
            <a:avLst/>
            <a:gdLst>
              <a:gd name="T0" fmla="*/ 39 w 340"/>
              <a:gd name="T1" fmla="*/ 119 h 119"/>
              <a:gd name="T2" fmla="*/ 338 w 340"/>
              <a:gd name="T3" fmla="*/ 119 h 119"/>
              <a:gd name="T4" fmla="*/ 335 w 340"/>
              <a:gd name="T5" fmla="*/ 40 h 119"/>
              <a:gd name="T6" fmla="*/ 328 w 340"/>
              <a:gd name="T7" fmla="*/ 0 h 119"/>
              <a:gd name="T8" fmla="*/ 7 w 340"/>
              <a:gd name="T9" fmla="*/ 0 h 119"/>
              <a:gd name="T10" fmla="*/ 39 w 340"/>
              <a:gd name="T1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0" h="119">
                <a:moveTo>
                  <a:pt x="39" y="119"/>
                </a:moveTo>
                <a:cubicBezTo>
                  <a:pt x="338" y="119"/>
                  <a:pt x="338" y="119"/>
                  <a:pt x="338" y="119"/>
                </a:cubicBezTo>
                <a:cubicBezTo>
                  <a:pt x="340" y="93"/>
                  <a:pt x="339" y="67"/>
                  <a:pt x="335" y="40"/>
                </a:cubicBezTo>
                <a:cubicBezTo>
                  <a:pt x="333" y="27"/>
                  <a:pt x="331" y="13"/>
                  <a:pt x="328" y="0"/>
                </a:cubicBezTo>
                <a:cubicBezTo>
                  <a:pt x="7" y="0"/>
                  <a:pt x="7" y="0"/>
                  <a:pt x="7" y="0"/>
                </a:cubicBezTo>
                <a:cubicBezTo>
                  <a:pt x="0" y="42"/>
                  <a:pt x="10" y="82"/>
                  <a:pt x="39" y="119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2" name="Freeform 8"/>
          <p:cNvSpPr>
            <a:spLocks/>
          </p:cNvSpPr>
          <p:nvPr/>
        </p:nvSpPr>
        <p:spPr bwMode="auto">
          <a:xfrm>
            <a:off x="7037328" y="2272709"/>
            <a:ext cx="742950" cy="296862"/>
          </a:xfrm>
          <a:custGeom>
            <a:avLst/>
            <a:gdLst>
              <a:gd name="T0" fmla="*/ 287 w 299"/>
              <a:gd name="T1" fmla="*/ 72 h 120"/>
              <a:gd name="T2" fmla="*/ 290 w 299"/>
              <a:gd name="T3" fmla="*/ 61 h 120"/>
              <a:gd name="T4" fmla="*/ 299 w 299"/>
              <a:gd name="T5" fmla="*/ 0 h 120"/>
              <a:gd name="T6" fmla="*/ 0 w 299"/>
              <a:gd name="T7" fmla="*/ 0 h 120"/>
              <a:gd name="T8" fmla="*/ 10 w 299"/>
              <a:gd name="T9" fmla="*/ 12 h 120"/>
              <a:gd name="T10" fmla="*/ 114 w 299"/>
              <a:gd name="T11" fmla="*/ 92 h 120"/>
              <a:gd name="T12" fmla="*/ 216 w 299"/>
              <a:gd name="T13" fmla="*/ 120 h 120"/>
              <a:gd name="T14" fmla="*/ 223 w 299"/>
              <a:gd name="T15" fmla="*/ 120 h 120"/>
              <a:gd name="T16" fmla="*/ 287 w 299"/>
              <a:gd name="T17" fmla="*/ 7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9" h="120">
                <a:moveTo>
                  <a:pt x="287" y="72"/>
                </a:moveTo>
                <a:cubicBezTo>
                  <a:pt x="289" y="68"/>
                  <a:pt x="290" y="64"/>
                  <a:pt x="290" y="61"/>
                </a:cubicBezTo>
                <a:cubicBezTo>
                  <a:pt x="295" y="41"/>
                  <a:pt x="298" y="20"/>
                  <a:pt x="299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4"/>
                  <a:pt x="6" y="8"/>
                  <a:pt x="10" y="12"/>
                </a:cubicBezTo>
                <a:cubicBezTo>
                  <a:pt x="40" y="45"/>
                  <a:pt x="74" y="72"/>
                  <a:pt x="114" y="92"/>
                </a:cubicBezTo>
                <a:cubicBezTo>
                  <a:pt x="146" y="109"/>
                  <a:pt x="180" y="118"/>
                  <a:pt x="216" y="120"/>
                </a:cubicBezTo>
                <a:cubicBezTo>
                  <a:pt x="219" y="120"/>
                  <a:pt x="221" y="120"/>
                  <a:pt x="223" y="120"/>
                </a:cubicBezTo>
                <a:cubicBezTo>
                  <a:pt x="256" y="120"/>
                  <a:pt x="276" y="105"/>
                  <a:pt x="287" y="72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0"/>
          <p:cNvSpPr txBox="1">
            <a:spLocks noGrp="1"/>
          </p:cNvSpPr>
          <p:nvPr>
            <p:ph type="title"/>
          </p:nvPr>
        </p:nvSpPr>
        <p:spPr>
          <a:xfrm>
            <a:off x="601850" y="106061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PHYSICAL EXAMINATION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94" name="Google Shape;1094;p40"/>
          <p:cNvSpPr/>
          <p:nvPr/>
        </p:nvSpPr>
        <p:spPr>
          <a:xfrm>
            <a:off x="4018856" y="1300652"/>
            <a:ext cx="1106290" cy="3430317"/>
          </a:xfrm>
          <a:custGeom>
            <a:avLst/>
            <a:gdLst/>
            <a:ahLst/>
            <a:cxnLst/>
            <a:rect l="l" t="t" r="r" b="b"/>
            <a:pathLst>
              <a:path w="67570" h="209517" extrusionOk="0">
                <a:moveTo>
                  <a:pt x="34175" y="0"/>
                </a:moveTo>
                <a:cubicBezTo>
                  <a:pt x="33670" y="0"/>
                  <a:pt x="33371" y="37"/>
                  <a:pt x="33370" y="37"/>
                </a:cubicBezTo>
                <a:cubicBezTo>
                  <a:pt x="33370" y="37"/>
                  <a:pt x="33370" y="37"/>
                  <a:pt x="33370" y="37"/>
                </a:cubicBezTo>
                <a:cubicBezTo>
                  <a:pt x="33367" y="37"/>
                  <a:pt x="33251" y="29"/>
                  <a:pt x="33046" y="29"/>
                </a:cubicBezTo>
                <a:cubicBezTo>
                  <a:pt x="31083" y="29"/>
                  <a:pt x="20906" y="748"/>
                  <a:pt x="21785" y="15939"/>
                </a:cubicBezTo>
                <a:cubicBezTo>
                  <a:pt x="21785" y="15939"/>
                  <a:pt x="21768" y="16326"/>
                  <a:pt x="21771" y="16933"/>
                </a:cubicBezTo>
                <a:cubicBezTo>
                  <a:pt x="21598" y="16747"/>
                  <a:pt x="21366" y="16570"/>
                  <a:pt x="21107" y="16570"/>
                </a:cubicBezTo>
                <a:cubicBezTo>
                  <a:pt x="20915" y="16570"/>
                  <a:pt x="20709" y="16666"/>
                  <a:pt x="20502" y="16927"/>
                </a:cubicBezTo>
                <a:cubicBezTo>
                  <a:pt x="19732" y="17893"/>
                  <a:pt x="19948" y="21627"/>
                  <a:pt x="22295" y="21864"/>
                </a:cubicBezTo>
                <a:cubicBezTo>
                  <a:pt x="22491" y="22611"/>
                  <a:pt x="22758" y="23274"/>
                  <a:pt x="23124" y="23732"/>
                </a:cubicBezTo>
                <a:cubicBezTo>
                  <a:pt x="24058" y="24908"/>
                  <a:pt x="26644" y="27088"/>
                  <a:pt x="29245" y="28665"/>
                </a:cubicBezTo>
                <a:cubicBezTo>
                  <a:pt x="29241" y="30361"/>
                  <a:pt x="28922" y="32893"/>
                  <a:pt x="27136" y="33648"/>
                </a:cubicBezTo>
                <a:cubicBezTo>
                  <a:pt x="24373" y="34818"/>
                  <a:pt x="21245" y="35606"/>
                  <a:pt x="18174" y="35986"/>
                </a:cubicBezTo>
                <a:cubicBezTo>
                  <a:pt x="15467" y="36322"/>
                  <a:pt x="10664" y="37155"/>
                  <a:pt x="8326" y="41938"/>
                </a:cubicBezTo>
                <a:cubicBezTo>
                  <a:pt x="5988" y="46719"/>
                  <a:pt x="6082" y="49504"/>
                  <a:pt x="4653" y="56758"/>
                </a:cubicBezTo>
                <a:cubicBezTo>
                  <a:pt x="3350" y="63379"/>
                  <a:pt x="1206" y="76739"/>
                  <a:pt x="1206" y="76739"/>
                </a:cubicBezTo>
                <a:cubicBezTo>
                  <a:pt x="1206" y="76739"/>
                  <a:pt x="862" y="90768"/>
                  <a:pt x="1012" y="102627"/>
                </a:cubicBezTo>
                <a:cubicBezTo>
                  <a:pt x="738" y="106317"/>
                  <a:pt x="1" y="111876"/>
                  <a:pt x="2190" y="113376"/>
                </a:cubicBezTo>
                <a:cubicBezTo>
                  <a:pt x="2769" y="113773"/>
                  <a:pt x="3534" y="113941"/>
                  <a:pt x="4244" y="113941"/>
                </a:cubicBezTo>
                <a:cubicBezTo>
                  <a:pt x="5523" y="113941"/>
                  <a:pt x="6627" y="113395"/>
                  <a:pt x="6161" y="112654"/>
                </a:cubicBezTo>
                <a:cubicBezTo>
                  <a:pt x="5571" y="111713"/>
                  <a:pt x="5163" y="110848"/>
                  <a:pt x="5230" y="108661"/>
                </a:cubicBezTo>
                <a:cubicBezTo>
                  <a:pt x="5301" y="106476"/>
                  <a:pt x="5680" y="105950"/>
                  <a:pt x="5680" y="105950"/>
                </a:cubicBezTo>
                <a:cubicBezTo>
                  <a:pt x="6159" y="106157"/>
                  <a:pt x="6041" y="110421"/>
                  <a:pt x="7298" y="110437"/>
                </a:cubicBezTo>
                <a:cubicBezTo>
                  <a:pt x="7299" y="110437"/>
                  <a:pt x="7301" y="110437"/>
                  <a:pt x="7302" y="110437"/>
                </a:cubicBezTo>
                <a:cubicBezTo>
                  <a:pt x="8187" y="110437"/>
                  <a:pt x="8293" y="106066"/>
                  <a:pt x="7638" y="104335"/>
                </a:cubicBezTo>
                <a:cubicBezTo>
                  <a:pt x="7303" y="103448"/>
                  <a:pt x="6995" y="101686"/>
                  <a:pt x="6995" y="101686"/>
                </a:cubicBezTo>
                <a:cubicBezTo>
                  <a:pt x="7550" y="90044"/>
                  <a:pt x="9606" y="77818"/>
                  <a:pt x="9606" y="77818"/>
                </a:cubicBezTo>
                <a:cubicBezTo>
                  <a:pt x="9606" y="77818"/>
                  <a:pt x="14172" y="59047"/>
                  <a:pt x="14915" y="57028"/>
                </a:cubicBezTo>
                <a:cubicBezTo>
                  <a:pt x="14915" y="57028"/>
                  <a:pt x="18292" y="72921"/>
                  <a:pt x="17908" y="77111"/>
                </a:cubicBezTo>
                <a:cubicBezTo>
                  <a:pt x="17647" y="79941"/>
                  <a:pt x="16470" y="87170"/>
                  <a:pt x="15734" y="91559"/>
                </a:cubicBezTo>
                <a:cubicBezTo>
                  <a:pt x="15027" y="93750"/>
                  <a:pt x="12926" y="101019"/>
                  <a:pt x="12926" y="110117"/>
                </a:cubicBezTo>
                <a:cubicBezTo>
                  <a:pt x="12926" y="121053"/>
                  <a:pt x="19204" y="137862"/>
                  <a:pt x="19001" y="142318"/>
                </a:cubicBezTo>
                <a:cubicBezTo>
                  <a:pt x="18799" y="146773"/>
                  <a:pt x="18192" y="157101"/>
                  <a:pt x="17786" y="162974"/>
                </a:cubicBezTo>
                <a:cubicBezTo>
                  <a:pt x="17382" y="168849"/>
                  <a:pt x="23659" y="188491"/>
                  <a:pt x="22647" y="192744"/>
                </a:cubicBezTo>
                <a:cubicBezTo>
                  <a:pt x="21635" y="196997"/>
                  <a:pt x="9686" y="206111"/>
                  <a:pt x="10495" y="207731"/>
                </a:cubicBezTo>
                <a:cubicBezTo>
                  <a:pt x="10958" y="208657"/>
                  <a:pt x="13741" y="209516"/>
                  <a:pt x="16702" y="209516"/>
                </a:cubicBezTo>
                <a:cubicBezTo>
                  <a:pt x="18922" y="209516"/>
                  <a:pt x="21243" y="209033"/>
                  <a:pt x="22758" y="207731"/>
                </a:cubicBezTo>
                <a:cubicBezTo>
                  <a:pt x="26292" y="204694"/>
                  <a:pt x="32165" y="200643"/>
                  <a:pt x="31558" y="196997"/>
                </a:cubicBezTo>
                <a:cubicBezTo>
                  <a:pt x="30950" y="193352"/>
                  <a:pt x="32861" y="167228"/>
                  <a:pt x="31602" y="161556"/>
                </a:cubicBezTo>
                <a:cubicBezTo>
                  <a:pt x="30342" y="155885"/>
                  <a:pt x="31714" y="146975"/>
                  <a:pt x="32041" y="140494"/>
                </a:cubicBezTo>
                <a:cubicBezTo>
                  <a:pt x="32367" y="134013"/>
                  <a:pt x="32571" y="113560"/>
                  <a:pt x="33786" y="113560"/>
                </a:cubicBezTo>
                <a:cubicBezTo>
                  <a:pt x="35001" y="113560"/>
                  <a:pt x="35203" y="134014"/>
                  <a:pt x="35530" y="140494"/>
                </a:cubicBezTo>
                <a:cubicBezTo>
                  <a:pt x="35856" y="146975"/>
                  <a:pt x="37228" y="155887"/>
                  <a:pt x="35970" y="161556"/>
                </a:cubicBezTo>
                <a:cubicBezTo>
                  <a:pt x="34711" y="167227"/>
                  <a:pt x="36621" y="193352"/>
                  <a:pt x="36013" y="196997"/>
                </a:cubicBezTo>
                <a:cubicBezTo>
                  <a:pt x="35405" y="200642"/>
                  <a:pt x="41279" y="204693"/>
                  <a:pt x="44814" y="207731"/>
                </a:cubicBezTo>
                <a:cubicBezTo>
                  <a:pt x="46328" y="209033"/>
                  <a:pt x="48647" y="209517"/>
                  <a:pt x="50868" y="209517"/>
                </a:cubicBezTo>
                <a:cubicBezTo>
                  <a:pt x="53828" y="209517"/>
                  <a:pt x="56612" y="208657"/>
                  <a:pt x="57075" y="207731"/>
                </a:cubicBezTo>
                <a:cubicBezTo>
                  <a:pt x="57886" y="206111"/>
                  <a:pt x="45937" y="196997"/>
                  <a:pt x="44925" y="192744"/>
                </a:cubicBezTo>
                <a:cubicBezTo>
                  <a:pt x="43912" y="188491"/>
                  <a:pt x="50190" y="168846"/>
                  <a:pt x="49784" y="162974"/>
                </a:cubicBezTo>
                <a:cubicBezTo>
                  <a:pt x="49378" y="157101"/>
                  <a:pt x="48772" y="146771"/>
                  <a:pt x="48569" y="142317"/>
                </a:cubicBezTo>
                <a:cubicBezTo>
                  <a:pt x="48367" y="137862"/>
                  <a:pt x="54645" y="121052"/>
                  <a:pt x="54645" y="110117"/>
                </a:cubicBezTo>
                <a:cubicBezTo>
                  <a:pt x="54645" y="101086"/>
                  <a:pt x="52575" y="93856"/>
                  <a:pt x="51853" y="91608"/>
                </a:cubicBezTo>
                <a:cubicBezTo>
                  <a:pt x="51117" y="87224"/>
                  <a:pt x="49931" y="79952"/>
                  <a:pt x="49670" y="77110"/>
                </a:cubicBezTo>
                <a:cubicBezTo>
                  <a:pt x="49285" y="72920"/>
                  <a:pt x="52664" y="57027"/>
                  <a:pt x="52664" y="57027"/>
                </a:cubicBezTo>
                <a:cubicBezTo>
                  <a:pt x="53407" y="59046"/>
                  <a:pt x="57973" y="77817"/>
                  <a:pt x="57973" y="77817"/>
                </a:cubicBezTo>
                <a:cubicBezTo>
                  <a:pt x="57973" y="77817"/>
                  <a:pt x="60028" y="90044"/>
                  <a:pt x="60583" y="101688"/>
                </a:cubicBezTo>
                <a:lnTo>
                  <a:pt x="60576" y="101686"/>
                </a:lnTo>
                <a:cubicBezTo>
                  <a:pt x="60576" y="101686"/>
                  <a:pt x="60267" y="103448"/>
                  <a:pt x="59931" y="104335"/>
                </a:cubicBezTo>
                <a:cubicBezTo>
                  <a:pt x="59277" y="106066"/>
                  <a:pt x="59384" y="110437"/>
                  <a:pt x="60269" y="110437"/>
                </a:cubicBezTo>
                <a:cubicBezTo>
                  <a:pt x="60270" y="110437"/>
                  <a:pt x="60271" y="110437"/>
                  <a:pt x="60272" y="110437"/>
                </a:cubicBezTo>
                <a:cubicBezTo>
                  <a:pt x="61530" y="110421"/>
                  <a:pt x="61413" y="106157"/>
                  <a:pt x="61890" y="105950"/>
                </a:cubicBezTo>
                <a:cubicBezTo>
                  <a:pt x="61890" y="105950"/>
                  <a:pt x="61923" y="105911"/>
                  <a:pt x="61971" y="105911"/>
                </a:cubicBezTo>
                <a:cubicBezTo>
                  <a:pt x="62087" y="105911"/>
                  <a:pt x="62290" y="106138"/>
                  <a:pt x="62340" y="107682"/>
                </a:cubicBezTo>
                <a:cubicBezTo>
                  <a:pt x="62407" y="109869"/>
                  <a:pt x="61999" y="111713"/>
                  <a:pt x="61408" y="112654"/>
                </a:cubicBezTo>
                <a:cubicBezTo>
                  <a:pt x="60942" y="113395"/>
                  <a:pt x="62047" y="113941"/>
                  <a:pt x="63326" y="113941"/>
                </a:cubicBezTo>
                <a:cubicBezTo>
                  <a:pt x="64036" y="113941"/>
                  <a:pt x="64801" y="113773"/>
                  <a:pt x="65380" y="113376"/>
                </a:cubicBezTo>
                <a:cubicBezTo>
                  <a:pt x="67569" y="111876"/>
                  <a:pt x="66831" y="106317"/>
                  <a:pt x="66558" y="102627"/>
                </a:cubicBezTo>
                <a:lnTo>
                  <a:pt x="66566" y="102627"/>
                </a:lnTo>
                <a:cubicBezTo>
                  <a:pt x="66716" y="90768"/>
                  <a:pt x="66371" y="76739"/>
                  <a:pt x="66371" y="76739"/>
                </a:cubicBezTo>
                <a:cubicBezTo>
                  <a:pt x="66371" y="76739"/>
                  <a:pt x="64229" y="63379"/>
                  <a:pt x="62924" y="56758"/>
                </a:cubicBezTo>
                <a:cubicBezTo>
                  <a:pt x="61497" y="49504"/>
                  <a:pt x="61590" y="46719"/>
                  <a:pt x="59252" y="41938"/>
                </a:cubicBezTo>
                <a:cubicBezTo>
                  <a:pt x="56914" y="37155"/>
                  <a:pt x="52112" y="36322"/>
                  <a:pt x="49405" y="35986"/>
                </a:cubicBezTo>
                <a:cubicBezTo>
                  <a:pt x="46334" y="35606"/>
                  <a:pt x="43206" y="34818"/>
                  <a:pt x="40443" y="33650"/>
                </a:cubicBezTo>
                <a:cubicBezTo>
                  <a:pt x="38711" y="32916"/>
                  <a:pt x="38357" y="30511"/>
                  <a:pt x="38334" y="28820"/>
                </a:cubicBezTo>
                <a:cubicBezTo>
                  <a:pt x="41052" y="27093"/>
                  <a:pt x="43864" y="24501"/>
                  <a:pt x="44810" y="23183"/>
                </a:cubicBezTo>
                <a:cubicBezTo>
                  <a:pt x="45150" y="22708"/>
                  <a:pt x="45383" y="22035"/>
                  <a:pt x="45541" y="21284"/>
                </a:cubicBezTo>
                <a:cubicBezTo>
                  <a:pt x="47970" y="21019"/>
                  <a:pt x="48004" y="17188"/>
                  <a:pt x="47176" y="16248"/>
                </a:cubicBezTo>
                <a:cubicBezTo>
                  <a:pt x="46967" y="16011"/>
                  <a:pt x="46767" y="15922"/>
                  <a:pt x="46584" y="15922"/>
                </a:cubicBezTo>
                <a:cubicBezTo>
                  <a:pt x="46260" y="15922"/>
                  <a:pt x="45989" y="16201"/>
                  <a:pt x="45819" y="16436"/>
                </a:cubicBezTo>
                <a:cubicBezTo>
                  <a:pt x="45790" y="15765"/>
                  <a:pt x="45750" y="15329"/>
                  <a:pt x="45750" y="15329"/>
                </a:cubicBezTo>
                <a:cubicBezTo>
                  <a:pt x="45850" y="1102"/>
                  <a:pt x="36936" y="0"/>
                  <a:pt x="3417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40"/>
          <p:cNvSpPr/>
          <p:nvPr/>
        </p:nvSpPr>
        <p:spPr>
          <a:xfrm>
            <a:off x="4231158" y="4481207"/>
            <a:ext cx="282409" cy="228282"/>
          </a:xfrm>
          <a:custGeom>
            <a:avLst/>
            <a:gdLst/>
            <a:ahLst/>
            <a:cxnLst/>
            <a:rect l="l" t="t" r="r" b="b"/>
            <a:pathLst>
              <a:path w="17249" h="13943" extrusionOk="0">
                <a:moveTo>
                  <a:pt x="13646" y="0"/>
                </a:moveTo>
                <a:cubicBezTo>
                  <a:pt x="13266" y="0"/>
                  <a:pt x="12866" y="46"/>
                  <a:pt x="12454" y="145"/>
                </a:cubicBezTo>
                <a:cubicBezTo>
                  <a:pt x="10295" y="666"/>
                  <a:pt x="7000" y="4318"/>
                  <a:pt x="3803" y="7444"/>
                </a:cubicBezTo>
                <a:cubicBezTo>
                  <a:pt x="607" y="10570"/>
                  <a:pt x="1" y="13518"/>
                  <a:pt x="1913" y="13943"/>
                </a:cubicBezTo>
                <a:cubicBezTo>
                  <a:pt x="1913" y="13943"/>
                  <a:pt x="6521" y="13943"/>
                  <a:pt x="9652" y="11697"/>
                </a:cubicBezTo>
                <a:cubicBezTo>
                  <a:pt x="10851" y="10838"/>
                  <a:pt x="11936" y="6424"/>
                  <a:pt x="14260" y="5731"/>
                </a:cubicBezTo>
                <a:cubicBezTo>
                  <a:pt x="16584" y="5038"/>
                  <a:pt x="17249" y="3866"/>
                  <a:pt x="17103" y="2379"/>
                </a:cubicBezTo>
                <a:cubicBezTo>
                  <a:pt x="16982" y="1138"/>
                  <a:pt x="15550" y="0"/>
                  <a:pt x="136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0"/>
          <p:cNvSpPr/>
          <p:nvPr/>
        </p:nvSpPr>
        <p:spPr>
          <a:xfrm>
            <a:off x="4634380" y="4481207"/>
            <a:ext cx="282409" cy="228282"/>
          </a:xfrm>
          <a:custGeom>
            <a:avLst/>
            <a:gdLst/>
            <a:ahLst/>
            <a:cxnLst/>
            <a:rect l="l" t="t" r="r" b="b"/>
            <a:pathLst>
              <a:path w="17249" h="13943" extrusionOk="0">
                <a:moveTo>
                  <a:pt x="3603" y="0"/>
                </a:moveTo>
                <a:cubicBezTo>
                  <a:pt x="1700" y="0"/>
                  <a:pt x="268" y="1138"/>
                  <a:pt x="146" y="2379"/>
                </a:cubicBezTo>
                <a:cubicBezTo>
                  <a:pt x="0" y="3866"/>
                  <a:pt x="666" y="5038"/>
                  <a:pt x="2989" y="5731"/>
                </a:cubicBezTo>
                <a:cubicBezTo>
                  <a:pt x="5313" y="6424"/>
                  <a:pt x="6398" y="10838"/>
                  <a:pt x="7597" y="11697"/>
                </a:cubicBezTo>
                <a:cubicBezTo>
                  <a:pt x="10728" y="13943"/>
                  <a:pt x="15336" y="13943"/>
                  <a:pt x="15336" y="13943"/>
                </a:cubicBezTo>
                <a:cubicBezTo>
                  <a:pt x="17248" y="13518"/>
                  <a:pt x="16643" y="10570"/>
                  <a:pt x="13446" y="7444"/>
                </a:cubicBezTo>
                <a:cubicBezTo>
                  <a:pt x="10249" y="4318"/>
                  <a:pt x="6954" y="666"/>
                  <a:pt x="4795" y="145"/>
                </a:cubicBezTo>
                <a:cubicBezTo>
                  <a:pt x="4383" y="46"/>
                  <a:pt x="3984" y="0"/>
                  <a:pt x="36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40"/>
          <p:cNvSpPr/>
          <p:nvPr/>
        </p:nvSpPr>
        <p:spPr>
          <a:xfrm>
            <a:off x="4397405" y="1329664"/>
            <a:ext cx="349193" cy="429664"/>
          </a:xfrm>
          <a:custGeom>
            <a:avLst/>
            <a:gdLst/>
            <a:ahLst/>
            <a:cxnLst/>
            <a:rect l="l" t="t" r="r" b="b"/>
            <a:pathLst>
              <a:path w="21328" h="26243" extrusionOk="0">
                <a:moveTo>
                  <a:pt x="11043" y="0"/>
                </a:moveTo>
                <a:cubicBezTo>
                  <a:pt x="10801" y="0"/>
                  <a:pt x="10664" y="14"/>
                  <a:pt x="10664" y="14"/>
                </a:cubicBezTo>
                <a:cubicBezTo>
                  <a:pt x="10664" y="14"/>
                  <a:pt x="10527" y="0"/>
                  <a:pt x="10285" y="0"/>
                </a:cubicBezTo>
                <a:cubicBezTo>
                  <a:pt x="8445" y="0"/>
                  <a:pt x="533" y="776"/>
                  <a:pt x="533" y="14121"/>
                </a:cubicBezTo>
                <a:cubicBezTo>
                  <a:pt x="533" y="14121"/>
                  <a:pt x="1" y="24455"/>
                  <a:pt x="10664" y="26243"/>
                </a:cubicBezTo>
                <a:cubicBezTo>
                  <a:pt x="21328" y="24455"/>
                  <a:pt x="20795" y="14121"/>
                  <a:pt x="20795" y="14121"/>
                </a:cubicBezTo>
                <a:cubicBezTo>
                  <a:pt x="20795" y="777"/>
                  <a:pt x="12885" y="0"/>
                  <a:pt x="11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40"/>
          <p:cNvSpPr/>
          <p:nvPr/>
        </p:nvSpPr>
        <p:spPr>
          <a:xfrm>
            <a:off x="4597280" y="1489705"/>
            <a:ext cx="105750" cy="97989"/>
          </a:xfrm>
          <a:custGeom>
            <a:avLst/>
            <a:gdLst/>
            <a:ahLst/>
            <a:cxnLst/>
            <a:rect l="l" t="t" r="r" b="b"/>
            <a:pathLst>
              <a:path w="6459" h="5985" extrusionOk="0">
                <a:moveTo>
                  <a:pt x="3103" y="1"/>
                </a:moveTo>
                <a:cubicBezTo>
                  <a:pt x="2785" y="1"/>
                  <a:pt x="2464" y="57"/>
                  <a:pt x="2153" y="176"/>
                </a:cubicBezTo>
                <a:cubicBezTo>
                  <a:pt x="698" y="733"/>
                  <a:pt x="1" y="2444"/>
                  <a:pt x="594" y="4000"/>
                </a:cubicBezTo>
                <a:cubicBezTo>
                  <a:pt x="1062" y="5222"/>
                  <a:pt x="2188" y="5984"/>
                  <a:pt x="3356" y="5984"/>
                </a:cubicBezTo>
                <a:cubicBezTo>
                  <a:pt x="3673" y="5984"/>
                  <a:pt x="3994" y="5928"/>
                  <a:pt x="4306" y="5809"/>
                </a:cubicBezTo>
                <a:cubicBezTo>
                  <a:pt x="5761" y="5253"/>
                  <a:pt x="6459" y="3542"/>
                  <a:pt x="5864" y="1986"/>
                </a:cubicBezTo>
                <a:cubicBezTo>
                  <a:pt x="5397" y="763"/>
                  <a:pt x="4270" y="1"/>
                  <a:pt x="310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40"/>
          <p:cNvSpPr/>
          <p:nvPr/>
        </p:nvSpPr>
        <p:spPr>
          <a:xfrm>
            <a:off x="4440972" y="1489705"/>
            <a:ext cx="105766" cy="97989"/>
          </a:xfrm>
          <a:custGeom>
            <a:avLst/>
            <a:gdLst/>
            <a:ahLst/>
            <a:cxnLst/>
            <a:rect l="l" t="t" r="r" b="b"/>
            <a:pathLst>
              <a:path w="6460" h="5985" extrusionOk="0">
                <a:moveTo>
                  <a:pt x="3356" y="1"/>
                </a:moveTo>
                <a:cubicBezTo>
                  <a:pt x="2189" y="1"/>
                  <a:pt x="1062" y="763"/>
                  <a:pt x="595" y="1986"/>
                </a:cubicBezTo>
                <a:cubicBezTo>
                  <a:pt x="0" y="3542"/>
                  <a:pt x="698" y="5253"/>
                  <a:pt x="2154" y="5809"/>
                </a:cubicBezTo>
                <a:cubicBezTo>
                  <a:pt x="2465" y="5928"/>
                  <a:pt x="2786" y="5984"/>
                  <a:pt x="3104" y="5984"/>
                </a:cubicBezTo>
                <a:cubicBezTo>
                  <a:pt x="4271" y="5984"/>
                  <a:pt x="5397" y="5222"/>
                  <a:pt x="5865" y="4000"/>
                </a:cubicBezTo>
                <a:cubicBezTo>
                  <a:pt x="6460" y="2444"/>
                  <a:pt x="5761" y="733"/>
                  <a:pt x="4305" y="176"/>
                </a:cubicBezTo>
                <a:cubicBezTo>
                  <a:pt x="3994" y="57"/>
                  <a:pt x="3674" y="1"/>
                  <a:pt x="33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40"/>
          <p:cNvSpPr/>
          <p:nvPr/>
        </p:nvSpPr>
        <p:spPr>
          <a:xfrm>
            <a:off x="4548801" y="1649517"/>
            <a:ext cx="23233" cy="28570"/>
          </a:xfrm>
          <a:custGeom>
            <a:avLst/>
            <a:gdLst/>
            <a:ahLst/>
            <a:cxnLst/>
            <a:rect l="l" t="t" r="r" b="b"/>
            <a:pathLst>
              <a:path w="1419" h="1745" extrusionOk="0">
                <a:moveTo>
                  <a:pt x="710" y="1"/>
                </a:moveTo>
                <a:cubicBezTo>
                  <a:pt x="31" y="1"/>
                  <a:pt x="1" y="1745"/>
                  <a:pt x="1" y="1745"/>
                </a:cubicBezTo>
                <a:lnTo>
                  <a:pt x="1419" y="1745"/>
                </a:lnTo>
                <a:cubicBezTo>
                  <a:pt x="1419" y="1745"/>
                  <a:pt x="1389" y="1"/>
                  <a:pt x="7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40"/>
          <p:cNvSpPr/>
          <p:nvPr/>
        </p:nvSpPr>
        <p:spPr>
          <a:xfrm>
            <a:off x="4525650" y="1652415"/>
            <a:ext cx="23167" cy="25672"/>
          </a:xfrm>
          <a:custGeom>
            <a:avLst/>
            <a:gdLst/>
            <a:ahLst/>
            <a:cxnLst/>
            <a:rect l="l" t="t" r="r" b="b"/>
            <a:pathLst>
              <a:path w="1415" h="1568" extrusionOk="0">
                <a:moveTo>
                  <a:pt x="706" y="1"/>
                </a:moveTo>
                <a:cubicBezTo>
                  <a:pt x="28" y="1"/>
                  <a:pt x="0" y="1501"/>
                  <a:pt x="0" y="1501"/>
                </a:cubicBezTo>
                <a:lnTo>
                  <a:pt x="1415" y="1568"/>
                </a:lnTo>
                <a:cubicBezTo>
                  <a:pt x="1415" y="1568"/>
                  <a:pt x="1385" y="1"/>
                  <a:pt x="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40"/>
          <p:cNvSpPr/>
          <p:nvPr/>
        </p:nvSpPr>
        <p:spPr>
          <a:xfrm>
            <a:off x="4502876" y="1652415"/>
            <a:ext cx="22774" cy="24575"/>
          </a:xfrm>
          <a:custGeom>
            <a:avLst/>
            <a:gdLst/>
            <a:ahLst/>
            <a:cxnLst/>
            <a:rect l="l" t="t" r="r" b="b"/>
            <a:pathLst>
              <a:path w="1391" h="1501" extrusionOk="0">
                <a:moveTo>
                  <a:pt x="679" y="1"/>
                </a:moveTo>
                <a:cubicBezTo>
                  <a:pt x="0" y="1"/>
                  <a:pt x="43" y="1361"/>
                  <a:pt x="43" y="1361"/>
                </a:cubicBezTo>
                <a:lnTo>
                  <a:pt x="1391" y="1501"/>
                </a:lnTo>
                <a:cubicBezTo>
                  <a:pt x="1391" y="1501"/>
                  <a:pt x="1359" y="1"/>
                  <a:pt x="6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40"/>
          <p:cNvSpPr/>
          <p:nvPr/>
        </p:nvSpPr>
        <p:spPr>
          <a:xfrm>
            <a:off x="4484244" y="1652415"/>
            <a:ext cx="22267" cy="22283"/>
          </a:xfrm>
          <a:custGeom>
            <a:avLst/>
            <a:gdLst/>
            <a:ahLst/>
            <a:cxnLst/>
            <a:rect l="l" t="t" r="r" b="b"/>
            <a:pathLst>
              <a:path w="1360" h="1361" extrusionOk="0">
                <a:moveTo>
                  <a:pt x="680" y="1"/>
                </a:moveTo>
                <a:cubicBezTo>
                  <a:pt x="0" y="1"/>
                  <a:pt x="46" y="1168"/>
                  <a:pt x="46" y="1168"/>
                </a:cubicBezTo>
                <a:lnTo>
                  <a:pt x="1181" y="1361"/>
                </a:lnTo>
                <a:cubicBezTo>
                  <a:pt x="1181" y="1361"/>
                  <a:pt x="1360" y="1"/>
                  <a:pt x="6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40"/>
          <p:cNvSpPr/>
          <p:nvPr/>
        </p:nvSpPr>
        <p:spPr>
          <a:xfrm>
            <a:off x="4572017" y="1649517"/>
            <a:ext cx="23249" cy="28570"/>
          </a:xfrm>
          <a:custGeom>
            <a:avLst/>
            <a:gdLst/>
            <a:ahLst/>
            <a:cxnLst/>
            <a:rect l="l" t="t" r="r" b="b"/>
            <a:pathLst>
              <a:path w="1420" h="1745" extrusionOk="0">
                <a:moveTo>
                  <a:pt x="711" y="1"/>
                </a:moveTo>
                <a:cubicBezTo>
                  <a:pt x="30" y="1"/>
                  <a:pt x="1" y="1745"/>
                  <a:pt x="1" y="1745"/>
                </a:cubicBezTo>
                <a:lnTo>
                  <a:pt x="1419" y="1745"/>
                </a:lnTo>
                <a:cubicBezTo>
                  <a:pt x="1419" y="1745"/>
                  <a:pt x="1391" y="1"/>
                  <a:pt x="7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40"/>
          <p:cNvSpPr/>
          <p:nvPr/>
        </p:nvSpPr>
        <p:spPr>
          <a:xfrm>
            <a:off x="4595250" y="1652415"/>
            <a:ext cx="23167" cy="25672"/>
          </a:xfrm>
          <a:custGeom>
            <a:avLst/>
            <a:gdLst/>
            <a:ahLst/>
            <a:cxnLst/>
            <a:rect l="l" t="t" r="r" b="b"/>
            <a:pathLst>
              <a:path w="1415" h="1568" extrusionOk="0">
                <a:moveTo>
                  <a:pt x="709" y="1"/>
                </a:moveTo>
                <a:cubicBezTo>
                  <a:pt x="29" y="1"/>
                  <a:pt x="0" y="1568"/>
                  <a:pt x="0" y="1568"/>
                </a:cubicBezTo>
                <a:lnTo>
                  <a:pt x="1415" y="1501"/>
                </a:lnTo>
                <a:cubicBezTo>
                  <a:pt x="1415" y="1501"/>
                  <a:pt x="1389" y="1"/>
                  <a:pt x="7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40"/>
          <p:cNvSpPr/>
          <p:nvPr/>
        </p:nvSpPr>
        <p:spPr>
          <a:xfrm>
            <a:off x="4618433" y="1652415"/>
            <a:ext cx="22807" cy="24575"/>
          </a:xfrm>
          <a:custGeom>
            <a:avLst/>
            <a:gdLst/>
            <a:ahLst/>
            <a:cxnLst/>
            <a:rect l="l" t="t" r="r" b="b"/>
            <a:pathLst>
              <a:path w="1393" h="1501" extrusionOk="0">
                <a:moveTo>
                  <a:pt x="712" y="1"/>
                </a:moveTo>
                <a:cubicBezTo>
                  <a:pt x="31" y="1"/>
                  <a:pt x="0" y="1501"/>
                  <a:pt x="0" y="1501"/>
                </a:cubicBezTo>
                <a:lnTo>
                  <a:pt x="1347" y="1361"/>
                </a:lnTo>
                <a:cubicBezTo>
                  <a:pt x="1347" y="1361"/>
                  <a:pt x="1392" y="1"/>
                  <a:pt x="7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40"/>
          <p:cNvSpPr/>
          <p:nvPr/>
        </p:nvSpPr>
        <p:spPr>
          <a:xfrm>
            <a:off x="4637573" y="1652415"/>
            <a:ext cx="22234" cy="22283"/>
          </a:xfrm>
          <a:custGeom>
            <a:avLst/>
            <a:gdLst/>
            <a:ahLst/>
            <a:cxnLst/>
            <a:rect l="l" t="t" r="r" b="b"/>
            <a:pathLst>
              <a:path w="1358" h="1361" extrusionOk="0">
                <a:moveTo>
                  <a:pt x="679" y="1"/>
                </a:moveTo>
                <a:cubicBezTo>
                  <a:pt x="0" y="1"/>
                  <a:pt x="178" y="1361"/>
                  <a:pt x="178" y="1361"/>
                </a:cubicBezTo>
                <a:lnTo>
                  <a:pt x="1315" y="1168"/>
                </a:lnTo>
                <a:cubicBezTo>
                  <a:pt x="1315" y="1168"/>
                  <a:pt x="1358" y="1"/>
                  <a:pt x="6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40"/>
          <p:cNvSpPr/>
          <p:nvPr/>
        </p:nvSpPr>
        <p:spPr>
          <a:xfrm>
            <a:off x="4572017" y="1683850"/>
            <a:ext cx="23249" cy="28570"/>
          </a:xfrm>
          <a:custGeom>
            <a:avLst/>
            <a:gdLst/>
            <a:ahLst/>
            <a:cxnLst/>
            <a:rect l="l" t="t" r="r" b="b"/>
            <a:pathLst>
              <a:path w="1420" h="1745" extrusionOk="0">
                <a:moveTo>
                  <a:pt x="1419" y="1"/>
                </a:moveTo>
                <a:lnTo>
                  <a:pt x="1" y="2"/>
                </a:lnTo>
                <a:cubicBezTo>
                  <a:pt x="1" y="2"/>
                  <a:pt x="30" y="1744"/>
                  <a:pt x="711" y="1744"/>
                </a:cubicBezTo>
                <a:cubicBezTo>
                  <a:pt x="1391" y="1744"/>
                  <a:pt x="1419" y="1"/>
                  <a:pt x="141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40"/>
          <p:cNvSpPr/>
          <p:nvPr/>
        </p:nvSpPr>
        <p:spPr>
          <a:xfrm>
            <a:off x="4595250" y="1682770"/>
            <a:ext cx="23167" cy="26753"/>
          </a:xfrm>
          <a:custGeom>
            <a:avLst/>
            <a:gdLst/>
            <a:ahLst/>
            <a:cxnLst/>
            <a:rect l="l" t="t" r="r" b="b"/>
            <a:pathLst>
              <a:path w="1415" h="1634" extrusionOk="0">
                <a:moveTo>
                  <a:pt x="1415" y="1"/>
                </a:moveTo>
                <a:lnTo>
                  <a:pt x="0" y="68"/>
                </a:lnTo>
                <a:cubicBezTo>
                  <a:pt x="0" y="68"/>
                  <a:pt x="29" y="1633"/>
                  <a:pt x="709" y="1633"/>
                </a:cubicBezTo>
                <a:cubicBezTo>
                  <a:pt x="1389" y="1633"/>
                  <a:pt x="1415" y="1"/>
                  <a:pt x="14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40"/>
          <p:cNvSpPr/>
          <p:nvPr/>
        </p:nvSpPr>
        <p:spPr>
          <a:xfrm>
            <a:off x="4618335" y="1680478"/>
            <a:ext cx="22234" cy="24984"/>
          </a:xfrm>
          <a:custGeom>
            <a:avLst/>
            <a:gdLst/>
            <a:ahLst/>
            <a:cxnLst/>
            <a:rect l="l" t="t" r="r" b="b"/>
            <a:pathLst>
              <a:path w="1358" h="1526" extrusionOk="0">
                <a:moveTo>
                  <a:pt x="1353" y="1"/>
                </a:moveTo>
                <a:lnTo>
                  <a:pt x="6" y="137"/>
                </a:lnTo>
                <a:cubicBezTo>
                  <a:pt x="6" y="137"/>
                  <a:pt x="0" y="1526"/>
                  <a:pt x="679" y="1526"/>
                </a:cubicBezTo>
                <a:cubicBezTo>
                  <a:pt x="1357" y="1526"/>
                  <a:pt x="1353" y="1"/>
                  <a:pt x="13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40"/>
          <p:cNvSpPr/>
          <p:nvPr/>
        </p:nvSpPr>
        <p:spPr>
          <a:xfrm>
            <a:off x="4638473" y="1677334"/>
            <a:ext cx="22283" cy="21775"/>
          </a:xfrm>
          <a:custGeom>
            <a:avLst/>
            <a:gdLst/>
            <a:ahLst/>
            <a:cxnLst/>
            <a:rect l="l" t="t" r="r" b="b"/>
            <a:pathLst>
              <a:path w="1361" h="1330" extrusionOk="0">
                <a:moveTo>
                  <a:pt x="1260" y="0"/>
                </a:moveTo>
                <a:lnTo>
                  <a:pt x="123" y="193"/>
                </a:lnTo>
                <a:cubicBezTo>
                  <a:pt x="123" y="193"/>
                  <a:pt x="0" y="1330"/>
                  <a:pt x="680" y="1330"/>
                </a:cubicBezTo>
                <a:cubicBezTo>
                  <a:pt x="1360" y="1330"/>
                  <a:pt x="1260" y="0"/>
                  <a:pt x="12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40"/>
          <p:cNvSpPr/>
          <p:nvPr/>
        </p:nvSpPr>
        <p:spPr>
          <a:xfrm>
            <a:off x="4548801" y="1683867"/>
            <a:ext cx="23233" cy="28554"/>
          </a:xfrm>
          <a:custGeom>
            <a:avLst/>
            <a:gdLst/>
            <a:ahLst/>
            <a:cxnLst/>
            <a:rect l="l" t="t" r="r" b="b"/>
            <a:pathLst>
              <a:path w="1419" h="1744" extrusionOk="0">
                <a:moveTo>
                  <a:pt x="1" y="1"/>
                </a:moveTo>
                <a:cubicBezTo>
                  <a:pt x="1" y="1"/>
                  <a:pt x="31" y="1743"/>
                  <a:pt x="710" y="1743"/>
                </a:cubicBezTo>
                <a:cubicBezTo>
                  <a:pt x="1389" y="1743"/>
                  <a:pt x="1419" y="1"/>
                  <a:pt x="141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40"/>
          <p:cNvSpPr/>
          <p:nvPr/>
        </p:nvSpPr>
        <p:spPr>
          <a:xfrm>
            <a:off x="4525650" y="1682770"/>
            <a:ext cx="23167" cy="24870"/>
          </a:xfrm>
          <a:custGeom>
            <a:avLst/>
            <a:gdLst/>
            <a:ahLst/>
            <a:cxnLst/>
            <a:rect l="l" t="t" r="r" b="b"/>
            <a:pathLst>
              <a:path w="1415" h="1519" extrusionOk="0">
                <a:moveTo>
                  <a:pt x="0" y="1"/>
                </a:moveTo>
                <a:cubicBezTo>
                  <a:pt x="0" y="1"/>
                  <a:pt x="28" y="1518"/>
                  <a:pt x="707" y="1518"/>
                </a:cubicBezTo>
                <a:cubicBezTo>
                  <a:pt x="1387" y="1518"/>
                  <a:pt x="1415" y="68"/>
                  <a:pt x="1415" y="68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40"/>
          <p:cNvSpPr/>
          <p:nvPr/>
        </p:nvSpPr>
        <p:spPr>
          <a:xfrm>
            <a:off x="4502876" y="1680478"/>
            <a:ext cx="22774" cy="22267"/>
          </a:xfrm>
          <a:custGeom>
            <a:avLst/>
            <a:gdLst/>
            <a:ahLst/>
            <a:cxnLst/>
            <a:rect l="l" t="t" r="r" b="b"/>
            <a:pathLst>
              <a:path w="1391" h="1360" extrusionOk="0">
                <a:moveTo>
                  <a:pt x="43" y="1"/>
                </a:moveTo>
                <a:cubicBezTo>
                  <a:pt x="43" y="1"/>
                  <a:pt x="0" y="1359"/>
                  <a:pt x="679" y="1359"/>
                </a:cubicBezTo>
                <a:cubicBezTo>
                  <a:pt x="1359" y="1359"/>
                  <a:pt x="1391" y="141"/>
                  <a:pt x="1391" y="141"/>
                </a:cubicBezTo>
                <a:lnTo>
                  <a:pt x="4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40"/>
          <p:cNvSpPr/>
          <p:nvPr/>
        </p:nvSpPr>
        <p:spPr>
          <a:xfrm>
            <a:off x="4482853" y="1677334"/>
            <a:ext cx="22037" cy="19565"/>
          </a:xfrm>
          <a:custGeom>
            <a:avLst/>
            <a:gdLst/>
            <a:ahLst/>
            <a:cxnLst/>
            <a:rect l="l" t="t" r="r" b="b"/>
            <a:pathLst>
              <a:path w="1346" h="1195" extrusionOk="0">
                <a:moveTo>
                  <a:pt x="131" y="0"/>
                </a:moveTo>
                <a:cubicBezTo>
                  <a:pt x="131" y="0"/>
                  <a:pt x="0" y="1108"/>
                  <a:pt x="676" y="1190"/>
                </a:cubicBezTo>
                <a:cubicBezTo>
                  <a:pt x="701" y="1193"/>
                  <a:pt x="724" y="1194"/>
                  <a:pt x="747" y="1194"/>
                </a:cubicBezTo>
                <a:cubicBezTo>
                  <a:pt x="1345" y="1194"/>
                  <a:pt x="1266" y="193"/>
                  <a:pt x="1266" y="193"/>
                </a:cubicBezTo>
                <a:lnTo>
                  <a:pt x="13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40"/>
          <p:cNvSpPr/>
          <p:nvPr/>
        </p:nvSpPr>
        <p:spPr>
          <a:xfrm>
            <a:off x="4544037" y="1576938"/>
            <a:ext cx="56223" cy="56649"/>
          </a:xfrm>
          <a:custGeom>
            <a:avLst/>
            <a:gdLst/>
            <a:ahLst/>
            <a:cxnLst/>
            <a:rect l="l" t="t" r="r" b="b"/>
            <a:pathLst>
              <a:path w="3434" h="3460" extrusionOk="0">
                <a:moveTo>
                  <a:pt x="1708" y="1"/>
                </a:moveTo>
                <a:lnTo>
                  <a:pt x="1708" y="22"/>
                </a:lnTo>
                <a:cubicBezTo>
                  <a:pt x="1529" y="215"/>
                  <a:pt x="137" y="1753"/>
                  <a:pt x="54" y="2721"/>
                </a:cubicBezTo>
                <a:cubicBezTo>
                  <a:pt x="1" y="3335"/>
                  <a:pt x="583" y="3459"/>
                  <a:pt x="1064" y="3459"/>
                </a:cubicBezTo>
                <a:cubicBezTo>
                  <a:pt x="1395" y="3459"/>
                  <a:pt x="1678" y="3401"/>
                  <a:pt x="1678" y="3401"/>
                </a:cubicBezTo>
                <a:lnTo>
                  <a:pt x="1757" y="3401"/>
                </a:lnTo>
                <a:cubicBezTo>
                  <a:pt x="1757" y="3401"/>
                  <a:pt x="2040" y="3459"/>
                  <a:pt x="2370" y="3459"/>
                </a:cubicBezTo>
                <a:cubicBezTo>
                  <a:pt x="2852" y="3459"/>
                  <a:pt x="3433" y="3335"/>
                  <a:pt x="3381" y="2721"/>
                </a:cubicBezTo>
                <a:cubicBezTo>
                  <a:pt x="3298" y="1753"/>
                  <a:pt x="1905" y="215"/>
                  <a:pt x="1727" y="22"/>
                </a:cubicBezTo>
                <a:lnTo>
                  <a:pt x="1727" y="1"/>
                </a:lnTo>
                <a:lnTo>
                  <a:pt x="1717" y="11"/>
                </a:lnTo>
                <a:cubicBezTo>
                  <a:pt x="1714" y="8"/>
                  <a:pt x="1708" y="1"/>
                  <a:pt x="17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40"/>
          <p:cNvSpPr/>
          <p:nvPr/>
        </p:nvSpPr>
        <p:spPr>
          <a:xfrm>
            <a:off x="4544037" y="1576938"/>
            <a:ext cx="28144" cy="56649"/>
          </a:xfrm>
          <a:custGeom>
            <a:avLst/>
            <a:gdLst/>
            <a:ahLst/>
            <a:cxnLst/>
            <a:rect l="l" t="t" r="r" b="b"/>
            <a:pathLst>
              <a:path w="1719" h="3460" extrusionOk="0">
                <a:moveTo>
                  <a:pt x="1708" y="1"/>
                </a:moveTo>
                <a:lnTo>
                  <a:pt x="1708" y="21"/>
                </a:lnTo>
                <a:cubicBezTo>
                  <a:pt x="1530" y="215"/>
                  <a:pt x="137" y="1753"/>
                  <a:pt x="54" y="2721"/>
                </a:cubicBezTo>
                <a:cubicBezTo>
                  <a:pt x="1" y="3335"/>
                  <a:pt x="584" y="3459"/>
                  <a:pt x="1066" y="3459"/>
                </a:cubicBezTo>
                <a:cubicBezTo>
                  <a:pt x="1396" y="3459"/>
                  <a:pt x="1679" y="3401"/>
                  <a:pt x="1679" y="3401"/>
                </a:cubicBezTo>
                <a:lnTo>
                  <a:pt x="1717" y="3401"/>
                </a:lnTo>
                <a:lnTo>
                  <a:pt x="1718" y="11"/>
                </a:lnTo>
                <a:cubicBezTo>
                  <a:pt x="1714" y="8"/>
                  <a:pt x="1708" y="1"/>
                  <a:pt x="17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40"/>
          <p:cNvSpPr/>
          <p:nvPr/>
        </p:nvSpPr>
        <p:spPr>
          <a:xfrm>
            <a:off x="4225608" y="1900278"/>
            <a:ext cx="691411" cy="86021"/>
          </a:xfrm>
          <a:custGeom>
            <a:avLst/>
            <a:gdLst/>
            <a:ahLst/>
            <a:cxnLst/>
            <a:rect l="l" t="t" r="r" b="b"/>
            <a:pathLst>
              <a:path w="42230" h="5254" extrusionOk="0">
                <a:moveTo>
                  <a:pt x="22320" y="1"/>
                </a:moveTo>
                <a:cubicBezTo>
                  <a:pt x="22320" y="1"/>
                  <a:pt x="19896" y="11"/>
                  <a:pt x="19847" y="16"/>
                </a:cubicBezTo>
                <a:cubicBezTo>
                  <a:pt x="19847" y="16"/>
                  <a:pt x="2099" y="1177"/>
                  <a:pt x="592" y="3546"/>
                </a:cubicBezTo>
                <a:cubicBezTo>
                  <a:pt x="1" y="4475"/>
                  <a:pt x="255" y="5254"/>
                  <a:pt x="1357" y="5254"/>
                </a:cubicBezTo>
                <a:cubicBezTo>
                  <a:pt x="1795" y="5254"/>
                  <a:pt x="2367" y="5131"/>
                  <a:pt x="3073" y="4845"/>
                </a:cubicBezTo>
                <a:cubicBezTo>
                  <a:pt x="5556" y="3840"/>
                  <a:pt x="16366" y="2601"/>
                  <a:pt x="20798" y="2601"/>
                </a:cubicBezTo>
                <a:lnTo>
                  <a:pt x="22320" y="2601"/>
                </a:lnTo>
                <a:cubicBezTo>
                  <a:pt x="22398" y="2601"/>
                  <a:pt x="36863" y="3873"/>
                  <a:pt x="39156" y="4802"/>
                </a:cubicBezTo>
                <a:cubicBezTo>
                  <a:pt x="39862" y="5087"/>
                  <a:pt x="40435" y="5211"/>
                  <a:pt x="40873" y="5211"/>
                </a:cubicBezTo>
                <a:cubicBezTo>
                  <a:pt x="41974" y="5211"/>
                  <a:pt x="42230" y="4432"/>
                  <a:pt x="41637" y="3502"/>
                </a:cubicBezTo>
                <a:cubicBezTo>
                  <a:pt x="40131" y="1133"/>
                  <a:pt x="22338" y="1"/>
                  <a:pt x="2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40"/>
          <p:cNvSpPr/>
          <p:nvPr/>
        </p:nvSpPr>
        <p:spPr>
          <a:xfrm>
            <a:off x="4225608" y="1900377"/>
            <a:ext cx="346393" cy="85939"/>
          </a:xfrm>
          <a:custGeom>
            <a:avLst/>
            <a:gdLst/>
            <a:ahLst/>
            <a:cxnLst/>
            <a:rect l="l" t="t" r="r" b="b"/>
            <a:pathLst>
              <a:path w="21157" h="5249" extrusionOk="0">
                <a:moveTo>
                  <a:pt x="21157" y="1"/>
                </a:moveTo>
                <a:cubicBezTo>
                  <a:pt x="20527" y="3"/>
                  <a:pt x="19872" y="7"/>
                  <a:pt x="19846" y="10"/>
                </a:cubicBezTo>
                <a:cubicBezTo>
                  <a:pt x="19846" y="10"/>
                  <a:pt x="2099" y="1173"/>
                  <a:pt x="592" y="3540"/>
                </a:cubicBezTo>
                <a:cubicBezTo>
                  <a:pt x="0" y="4470"/>
                  <a:pt x="256" y="5249"/>
                  <a:pt x="1357" y="5249"/>
                </a:cubicBezTo>
                <a:cubicBezTo>
                  <a:pt x="1795" y="5249"/>
                  <a:pt x="2367" y="5125"/>
                  <a:pt x="3073" y="4840"/>
                </a:cubicBezTo>
                <a:cubicBezTo>
                  <a:pt x="5554" y="3836"/>
                  <a:pt x="16366" y="2596"/>
                  <a:pt x="20798" y="2596"/>
                </a:cubicBezTo>
                <a:lnTo>
                  <a:pt x="21157" y="2596"/>
                </a:lnTo>
                <a:lnTo>
                  <a:pt x="211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40"/>
          <p:cNvSpPr/>
          <p:nvPr/>
        </p:nvSpPr>
        <p:spPr>
          <a:xfrm>
            <a:off x="4612310" y="2008861"/>
            <a:ext cx="257130" cy="85628"/>
          </a:xfrm>
          <a:custGeom>
            <a:avLst/>
            <a:gdLst/>
            <a:ahLst/>
            <a:cxnLst/>
            <a:rect l="l" t="t" r="r" b="b"/>
            <a:pathLst>
              <a:path w="15705" h="5230" extrusionOk="0">
                <a:moveTo>
                  <a:pt x="1" y="1"/>
                </a:moveTo>
                <a:lnTo>
                  <a:pt x="1" y="3014"/>
                </a:lnTo>
                <a:cubicBezTo>
                  <a:pt x="1" y="3014"/>
                  <a:pt x="1703" y="5230"/>
                  <a:pt x="7020" y="5230"/>
                </a:cubicBezTo>
                <a:cubicBezTo>
                  <a:pt x="12337" y="5230"/>
                  <a:pt x="15705" y="1330"/>
                  <a:pt x="15172" y="415"/>
                </a:cubicBezTo>
                <a:cubicBezTo>
                  <a:pt x="15094" y="280"/>
                  <a:pt x="14961" y="221"/>
                  <a:pt x="14779" y="221"/>
                </a:cubicBezTo>
                <a:cubicBezTo>
                  <a:pt x="13647" y="221"/>
                  <a:pt x="10621" y="2482"/>
                  <a:pt x="7109" y="2482"/>
                </a:cubicBezTo>
                <a:cubicBezTo>
                  <a:pt x="3032" y="2482"/>
                  <a:pt x="1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40"/>
          <p:cNvSpPr/>
          <p:nvPr/>
        </p:nvSpPr>
        <p:spPr>
          <a:xfrm>
            <a:off x="4612310" y="2095930"/>
            <a:ext cx="257130" cy="85612"/>
          </a:xfrm>
          <a:custGeom>
            <a:avLst/>
            <a:gdLst/>
            <a:ahLst/>
            <a:cxnLst/>
            <a:rect l="l" t="t" r="r" b="b"/>
            <a:pathLst>
              <a:path w="15705" h="5229" extrusionOk="0">
                <a:moveTo>
                  <a:pt x="1" y="0"/>
                </a:moveTo>
                <a:lnTo>
                  <a:pt x="1" y="3013"/>
                </a:lnTo>
                <a:cubicBezTo>
                  <a:pt x="1" y="3013"/>
                  <a:pt x="1703" y="5228"/>
                  <a:pt x="7020" y="5228"/>
                </a:cubicBezTo>
                <a:cubicBezTo>
                  <a:pt x="12337" y="5228"/>
                  <a:pt x="15705" y="1329"/>
                  <a:pt x="15172" y="413"/>
                </a:cubicBezTo>
                <a:cubicBezTo>
                  <a:pt x="15094" y="278"/>
                  <a:pt x="14961" y="220"/>
                  <a:pt x="14779" y="220"/>
                </a:cubicBezTo>
                <a:cubicBezTo>
                  <a:pt x="13647" y="220"/>
                  <a:pt x="10621" y="2481"/>
                  <a:pt x="7109" y="2481"/>
                </a:cubicBezTo>
                <a:cubicBezTo>
                  <a:pt x="3032" y="2481"/>
                  <a:pt x="1" y="0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40"/>
          <p:cNvSpPr/>
          <p:nvPr/>
        </p:nvSpPr>
        <p:spPr>
          <a:xfrm>
            <a:off x="4612294" y="2182966"/>
            <a:ext cx="239726" cy="85628"/>
          </a:xfrm>
          <a:custGeom>
            <a:avLst/>
            <a:gdLst/>
            <a:ahLst/>
            <a:cxnLst/>
            <a:rect l="l" t="t" r="r" b="b"/>
            <a:pathLst>
              <a:path w="14642" h="5230" extrusionOk="0">
                <a:moveTo>
                  <a:pt x="2" y="1"/>
                </a:moveTo>
                <a:lnTo>
                  <a:pt x="0" y="3014"/>
                </a:lnTo>
                <a:cubicBezTo>
                  <a:pt x="0" y="3014"/>
                  <a:pt x="1497" y="5230"/>
                  <a:pt x="5956" y="5230"/>
                </a:cubicBezTo>
                <a:cubicBezTo>
                  <a:pt x="11274" y="5230"/>
                  <a:pt x="14642" y="1330"/>
                  <a:pt x="14110" y="415"/>
                </a:cubicBezTo>
                <a:cubicBezTo>
                  <a:pt x="14032" y="280"/>
                  <a:pt x="13898" y="221"/>
                  <a:pt x="13716" y="221"/>
                </a:cubicBezTo>
                <a:cubicBezTo>
                  <a:pt x="12583" y="221"/>
                  <a:pt x="9558" y="2482"/>
                  <a:pt x="6046" y="2482"/>
                </a:cubicBezTo>
                <a:cubicBezTo>
                  <a:pt x="2265" y="2482"/>
                  <a:pt x="2" y="1"/>
                  <a:pt x="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40"/>
          <p:cNvSpPr/>
          <p:nvPr/>
        </p:nvSpPr>
        <p:spPr>
          <a:xfrm>
            <a:off x="4612310" y="2270035"/>
            <a:ext cx="221815" cy="85612"/>
          </a:xfrm>
          <a:custGeom>
            <a:avLst/>
            <a:gdLst/>
            <a:ahLst/>
            <a:cxnLst/>
            <a:rect l="l" t="t" r="r" b="b"/>
            <a:pathLst>
              <a:path w="13548" h="5229" extrusionOk="0">
                <a:moveTo>
                  <a:pt x="1" y="0"/>
                </a:moveTo>
                <a:lnTo>
                  <a:pt x="1" y="3013"/>
                </a:lnTo>
                <a:cubicBezTo>
                  <a:pt x="1" y="3013"/>
                  <a:pt x="1791" y="5228"/>
                  <a:pt x="5956" y="5228"/>
                </a:cubicBezTo>
                <a:cubicBezTo>
                  <a:pt x="11274" y="5228"/>
                  <a:pt x="13548" y="1802"/>
                  <a:pt x="13016" y="886"/>
                </a:cubicBezTo>
                <a:cubicBezTo>
                  <a:pt x="12926" y="730"/>
                  <a:pt x="12790" y="664"/>
                  <a:pt x="12610" y="664"/>
                </a:cubicBezTo>
                <a:cubicBezTo>
                  <a:pt x="11660" y="664"/>
                  <a:pt x="9470" y="2481"/>
                  <a:pt x="6045" y="2481"/>
                </a:cubicBezTo>
                <a:cubicBezTo>
                  <a:pt x="1970" y="2481"/>
                  <a:pt x="1" y="0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40"/>
          <p:cNvSpPr/>
          <p:nvPr/>
        </p:nvSpPr>
        <p:spPr>
          <a:xfrm>
            <a:off x="4612310" y="2357088"/>
            <a:ext cx="205655" cy="85612"/>
          </a:xfrm>
          <a:custGeom>
            <a:avLst/>
            <a:gdLst/>
            <a:ahLst/>
            <a:cxnLst/>
            <a:rect l="l" t="t" r="r" b="b"/>
            <a:pathLst>
              <a:path w="12561" h="5229" extrusionOk="0">
                <a:moveTo>
                  <a:pt x="1" y="1"/>
                </a:moveTo>
                <a:lnTo>
                  <a:pt x="1" y="3013"/>
                </a:lnTo>
                <a:cubicBezTo>
                  <a:pt x="1" y="3013"/>
                  <a:pt x="1142" y="5229"/>
                  <a:pt x="4893" y="5229"/>
                </a:cubicBezTo>
                <a:cubicBezTo>
                  <a:pt x="10210" y="5229"/>
                  <a:pt x="12560" y="2122"/>
                  <a:pt x="12029" y="1206"/>
                </a:cubicBezTo>
                <a:cubicBezTo>
                  <a:pt x="11928" y="1032"/>
                  <a:pt x="11768" y="960"/>
                  <a:pt x="11552" y="960"/>
                </a:cubicBezTo>
                <a:cubicBezTo>
                  <a:pt x="10552" y="960"/>
                  <a:pt x="8332" y="2482"/>
                  <a:pt x="4982" y="2482"/>
                </a:cubicBezTo>
                <a:cubicBezTo>
                  <a:pt x="1614" y="2482"/>
                  <a:pt x="1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40"/>
          <p:cNvSpPr/>
          <p:nvPr/>
        </p:nvSpPr>
        <p:spPr>
          <a:xfrm>
            <a:off x="4273629" y="2008861"/>
            <a:ext cx="257130" cy="85628"/>
          </a:xfrm>
          <a:custGeom>
            <a:avLst/>
            <a:gdLst/>
            <a:ahLst/>
            <a:cxnLst/>
            <a:rect l="l" t="t" r="r" b="b"/>
            <a:pathLst>
              <a:path w="15705" h="5230" extrusionOk="0">
                <a:moveTo>
                  <a:pt x="15704" y="1"/>
                </a:moveTo>
                <a:cubicBezTo>
                  <a:pt x="15704" y="1"/>
                  <a:pt x="12671" y="2482"/>
                  <a:pt x="8595" y="2482"/>
                </a:cubicBezTo>
                <a:cubicBezTo>
                  <a:pt x="5082" y="2482"/>
                  <a:pt x="2058" y="221"/>
                  <a:pt x="925" y="221"/>
                </a:cubicBezTo>
                <a:cubicBezTo>
                  <a:pt x="743" y="221"/>
                  <a:pt x="610" y="280"/>
                  <a:pt x="532" y="415"/>
                </a:cubicBezTo>
                <a:cubicBezTo>
                  <a:pt x="0" y="1330"/>
                  <a:pt x="3367" y="5230"/>
                  <a:pt x="8685" y="5230"/>
                </a:cubicBezTo>
                <a:cubicBezTo>
                  <a:pt x="14003" y="5230"/>
                  <a:pt x="15704" y="3014"/>
                  <a:pt x="15704" y="3014"/>
                </a:cubicBezTo>
                <a:lnTo>
                  <a:pt x="1570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40"/>
          <p:cNvSpPr/>
          <p:nvPr/>
        </p:nvSpPr>
        <p:spPr>
          <a:xfrm>
            <a:off x="4273629" y="2095930"/>
            <a:ext cx="257130" cy="85612"/>
          </a:xfrm>
          <a:custGeom>
            <a:avLst/>
            <a:gdLst/>
            <a:ahLst/>
            <a:cxnLst/>
            <a:rect l="l" t="t" r="r" b="b"/>
            <a:pathLst>
              <a:path w="15705" h="5229" extrusionOk="0">
                <a:moveTo>
                  <a:pt x="15704" y="0"/>
                </a:moveTo>
                <a:cubicBezTo>
                  <a:pt x="15704" y="0"/>
                  <a:pt x="12671" y="2481"/>
                  <a:pt x="8595" y="2481"/>
                </a:cubicBezTo>
                <a:cubicBezTo>
                  <a:pt x="5082" y="2481"/>
                  <a:pt x="2057" y="220"/>
                  <a:pt x="925" y="220"/>
                </a:cubicBezTo>
                <a:cubicBezTo>
                  <a:pt x="743" y="220"/>
                  <a:pt x="610" y="278"/>
                  <a:pt x="532" y="413"/>
                </a:cubicBezTo>
                <a:cubicBezTo>
                  <a:pt x="0" y="1329"/>
                  <a:pt x="3367" y="5228"/>
                  <a:pt x="8685" y="5228"/>
                </a:cubicBezTo>
                <a:cubicBezTo>
                  <a:pt x="14003" y="5228"/>
                  <a:pt x="15704" y="3013"/>
                  <a:pt x="15704" y="3013"/>
                </a:cubicBezTo>
                <a:lnTo>
                  <a:pt x="15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40"/>
          <p:cNvSpPr/>
          <p:nvPr/>
        </p:nvSpPr>
        <p:spPr>
          <a:xfrm>
            <a:off x="4291032" y="2182966"/>
            <a:ext cx="239726" cy="85628"/>
          </a:xfrm>
          <a:custGeom>
            <a:avLst/>
            <a:gdLst/>
            <a:ahLst/>
            <a:cxnLst/>
            <a:rect l="l" t="t" r="r" b="b"/>
            <a:pathLst>
              <a:path w="14642" h="5230" extrusionOk="0">
                <a:moveTo>
                  <a:pt x="14641" y="1"/>
                </a:moveTo>
                <a:cubicBezTo>
                  <a:pt x="14641" y="1"/>
                  <a:pt x="12377" y="2482"/>
                  <a:pt x="8596" y="2482"/>
                </a:cubicBezTo>
                <a:cubicBezTo>
                  <a:pt x="5083" y="2482"/>
                  <a:pt x="2058" y="221"/>
                  <a:pt x="925" y="221"/>
                </a:cubicBezTo>
                <a:cubicBezTo>
                  <a:pt x="743" y="221"/>
                  <a:pt x="610" y="280"/>
                  <a:pt x="531" y="415"/>
                </a:cubicBezTo>
                <a:cubicBezTo>
                  <a:pt x="0" y="1330"/>
                  <a:pt x="3367" y="5230"/>
                  <a:pt x="8684" y="5230"/>
                </a:cubicBezTo>
                <a:cubicBezTo>
                  <a:pt x="13145" y="5230"/>
                  <a:pt x="14640" y="3013"/>
                  <a:pt x="14640" y="3013"/>
                </a:cubicBezTo>
                <a:lnTo>
                  <a:pt x="146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40"/>
          <p:cNvSpPr/>
          <p:nvPr/>
        </p:nvSpPr>
        <p:spPr>
          <a:xfrm>
            <a:off x="4308911" y="2270035"/>
            <a:ext cx="221847" cy="85612"/>
          </a:xfrm>
          <a:custGeom>
            <a:avLst/>
            <a:gdLst/>
            <a:ahLst/>
            <a:cxnLst/>
            <a:rect l="l" t="t" r="r" b="b"/>
            <a:pathLst>
              <a:path w="13550" h="5229" extrusionOk="0">
                <a:moveTo>
                  <a:pt x="13549" y="0"/>
                </a:moveTo>
                <a:cubicBezTo>
                  <a:pt x="13549" y="0"/>
                  <a:pt x="11580" y="2481"/>
                  <a:pt x="7505" y="2481"/>
                </a:cubicBezTo>
                <a:cubicBezTo>
                  <a:pt x="4079" y="2481"/>
                  <a:pt x="1889" y="664"/>
                  <a:pt x="940" y="664"/>
                </a:cubicBezTo>
                <a:cubicBezTo>
                  <a:pt x="760" y="664"/>
                  <a:pt x="624" y="730"/>
                  <a:pt x="533" y="886"/>
                </a:cubicBezTo>
                <a:cubicBezTo>
                  <a:pt x="1" y="1802"/>
                  <a:pt x="2276" y="5228"/>
                  <a:pt x="7592" y="5228"/>
                </a:cubicBezTo>
                <a:cubicBezTo>
                  <a:pt x="11757" y="5228"/>
                  <a:pt x="13549" y="3014"/>
                  <a:pt x="13549" y="3014"/>
                </a:cubicBezTo>
                <a:lnTo>
                  <a:pt x="135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40"/>
          <p:cNvSpPr/>
          <p:nvPr/>
        </p:nvSpPr>
        <p:spPr>
          <a:xfrm>
            <a:off x="4325087" y="2357088"/>
            <a:ext cx="205671" cy="85612"/>
          </a:xfrm>
          <a:custGeom>
            <a:avLst/>
            <a:gdLst/>
            <a:ahLst/>
            <a:cxnLst/>
            <a:rect l="l" t="t" r="r" b="b"/>
            <a:pathLst>
              <a:path w="12562" h="5229" extrusionOk="0">
                <a:moveTo>
                  <a:pt x="12561" y="1"/>
                </a:moveTo>
                <a:cubicBezTo>
                  <a:pt x="12561" y="1"/>
                  <a:pt x="10947" y="2482"/>
                  <a:pt x="7579" y="2482"/>
                </a:cubicBezTo>
                <a:cubicBezTo>
                  <a:pt x="4229" y="2482"/>
                  <a:pt x="2010" y="960"/>
                  <a:pt x="1010" y="960"/>
                </a:cubicBezTo>
                <a:cubicBezTo>
                  <a:pt x="793" y="960"/>
                  <a:pt x="634" y="1032"/>
                  <a:pt x="533" y="1206"/>
                </a:cubicBezTo>
                <a:cubicBezTo>
                  <a:pt x="0" y="2122"/>
                  <a:pt x="2351" y="5229"/>
                  <a:pt x="7668" y="5229"/>
                </a:cubicBezTo>
                <a:cubicBezTo>
                  <a:pt x="11419" y="5229"/>
                  <a:pt x="12561" y="3013"/>
                  <a:pt x="12561" y="3013"/>
                </a:cubicBezTo>
                <a:lnTo>
                  <a:pt x="125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40"/>
          <p:cNvSpPr/>
          <p:nvPr/>
        </p:nvSpPr>
        <p:spPr>
          <a:xfrm>
            <a:off x="4531676" y="1783493"/>
            <a:ext cx="80651" cy="42585"/>
          </a:xfrm>
          <a:custGeom>
            <a:avLst/>
            <a:gdLst/>
            <a:ahLst/>
            <a:cxnLst/>
            <a:rect l="l" t="t" r="r" b="b"/>
            <a:pathLst>
              <a:path w="4926" h="2601" extrusionOk="0">
                <a:moveTo>
                  <a:pt x="1300" y="1"/>
                </a:moveTo>
                <a:cubicBezTo>
                  <a:pt x="582" y="1"/>
                  <a:pt x="1" y="582"/>
                  <a:pt x="1" y="1300"/>
                </a:cubicBezTo>
                <a:cubicBezTo>
                  <a:pt x="1" y="2019"/>
                  <a:pt x="582" y="2600"/>
                  <a:pt x="1300" y="2600"/>
                </a:cubicBezTo>
                <a:lnTo>
                  <a:pt x="3626" y="2600"/>
                </a:lnTo>
                <a:cubicBezTo>
                  <a:pt x="4344" y="2600"/>
                  <a:pt x="4926" y="2019"/>
                  <a:pt x="4926" y="1300"/>
                </a:cubicBezTo>
                <a:cubicBezTo>
                  <a:pt x="4926" y="582"/>
                  <a:pt x="4343" y="1"/>
                  <a:pt x="36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40"/>
          <p:cNvSpPr/>
          <p:nvPr/>
        </p:nvSpPr>
        <p:spPr>
          <a:xfrm>
            <a:off x="4531446" y="1783493"/>
            <a:ext cx="40735" cy="42585"/>
          </a:xfrm>
          <a:custGeom>
            <a:avLst/>
            <a:gdLst/>
            <a:ahLst/>
            <a:cxnLst/>
            <a:rect l="l" t="t" r="r" b="b"/>
            <a:pathLst>
              <a:path w="2488" h="2601" extrusionOk="0">
                <a:moveTo>
                  <a:pt x="1299" y="1"/>
                </a:moveTo>
                <a:cubicBezTo>
                  <a:pt x="583" y="1"/>
                  <a:pt x="0" y="582"/>
                  <a:pt x="0" y="1300"/>
                </a:cubicBezTo>
                <a:cubicBezTo>
                  <a:pt x="0" y="2019"/>
                  <a:pt x="584" y="2600"/>
                  <a:pt x="1301" y="2600"/>
                </a:cubicBezTo>
                <a:cubicBezTo>
                  <a:pt x="1306" y="2600"/>
                  <a:pt x="1310" y="2600"/>
                  <a:pt x="1314" y="2600"/>
                </a:cubicBezTo>
                <a:lnTo>
                  <a:pt x="2487" y="2600"/>
                </a:lnTo>
                <a:lnTo>
                  <a:pt x="2487" y="1"/>
                </a:lnTo>
                <a:lnTo>
                  <a:pt x="1314" y="1"/>
                </a:lnTo>
                <a:cubicBezTo>
                  <a:pt x="1309" y="1"/>
                  <a:pt x="1304" y="1"/>
                  <a:pt x="129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40"/>
          <p:cNvSpPr/>
          <p:nvPr/>
        </p:nvSpPr>
        <p:spPr>
          <a:xfrm>
            <a:off x="4531676" y="1841534"/>
            <a:ext cx="80651" cy="42585"/>
          </a:xfrm>
          <a:custGeom>
            <a:avLst/>
            <a:gdLst/>
            <a:ahLst/>
            <a:cxnLst/>
            <a:rect l="l" t="t" r="r" b="b"/>
            <a:pathLst>
              <a:path w="4926" h="2601" extrusionOk="0">
                <a:moveTo>
                  <a:pt x="1298" y="1"/>
                </a:moveTo>
                <a:cubicBezTo>
                  <a:pt x="581" y="1"/>
                  <a:pt x="1" y="583"/>
                  <a:pt x="1" y="1299"/>
                </a:cubicBezTo>
                <a:cubicBezTo>
                  <a:pt x="1" y="2017"/>
                  <a:pt x="582" y="2600"/>
                  <a:pt x="1300" y="2600"/>
                </a:cubicBezTo>
                <a:lnTo>
                  <a:pt x="3626" y="2600"/>
                </a:lnTo>
                <a:cubicBezTo>
                  <a:pt x="4344" y="2600"/>
                  <a:pt x="4926" y="2017"/>
                  <a:pt x="4926" y="1299"/>
                </a:cubicBezTo>
                <a:cubicBezTo>
                  <a:pt x="4926" y="583"/>
                  <a:pt x="4344" y="1"/>
                  <a:pt x="3628" y="1"/>
                </a:cubicBezTo>
                <a:cubicBezTo>
                  <a:pt x="3627" y="1"/>
                  <a:pt x="3627" y="1"/>
                  <a:pt x="3626" y="1"/>
                </a:cubicBezTo>
                <a:lnTo>
                  <a:pt x="1300" y="1"/>
                </a:lnTo>
                <a:cubicBezTo>
                  <a:pt x="1300" y="1"/>
                  <a:pt x="1299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40"/>
          <p:cNvSpPr/>
          <p:nvPr/>
        </p:nvSpPr>
        <p:spPr>
          <a:xfrm>
            <a:off x="4531676" y="1841518"/>
            <a:ext cx="40506" cy="42601"/>
          </a:xfrm>
          <a:custGeom>
            <a:avLst/>
            <a:gdLst/>
            <a:ahLst/>
            <a:cxnLst/>
            <a:rect l="l" t="t" r="r" b="b"/>
            <a:pathLst>
              <a:path w="2474" h="2602" extrusionOk="0">
                <a:moveTo>
                  <a:pt x="1300" y="1"/>
                </a:moveTo>
                <a:cubicBezTo>
                  <a:pt x="582" y="1"/>
                  <a:pt x="1" y="583"/>
                  <a:pt x="1" y="1302"/>
                </a:cubicBezTo>
                <a:cubicBezTo>
                  <a:pt x="1" y="2018"/>
                  <a:pt x="582" y="2601"/>
                  <a:pt x="1300" y="2601"/>
                </a:cubicBezTo>
                <a:lnTo>
                  <a:pt x="2473" y="2601"/>
                </a:lnTo>
                <a:lnTo>
                  <a:pt x="247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40"/>
          <p:cNvSpPr/>
          <p:nvPr/>
        </p:nvSpPr>
        <p:spPr>
          <a:xfrm>
            <a:off x="4531676" y="1957615"/>
            <a:ext cx="80651" cy="42585"/>
          </a:xfrm>
          <a:custGeom>
            <a:avLst/>
            <a:gdLst/>
            <a:ahLst/>
            <a:cxnLst/>
            <a:rect l="l" t="t" r="r" b="b"/>
            <a:pathLst>
              <a:path w="4926" h="2601" extrusionOk="0">
                <a:moveTo>
                  <a:pt x="3628" y="1"/>
                </a:moveTo>
                <a:cubicBezTo>
                  <a:pt x="3627" y="1"/>
                  <a:pt x="3627" y="1"/>
                  <a:pt x="3626" y="1"/>
                </a:cubicBezTo>
                <a:lnTo>
                  <a:pt x="1300" y="1"/>
                </a:lnTo>
                <a:cubicBezTo>
                  <a:pt x="582" y="1"/>
                  <a:pt x="1" y="583"/>
                  <a:pt x="1" y="1301"/>
                </a:cubicBezTo>
                <a:cubicBezTo>
                  <a:pt x="1" y="2018"/>
                  <a:pt x="582" y="2600"/>
                  <a:pt x="1300" y="2600"/>
                </a:cubicBezTo>
                <a:lnTo>
                  <a:pt x="3626" y="2600"/>
                </a:lnTo>
                <a:cubicBezTo>
                  <a:pt x="4344" y="2600"/>
                  <a:pt x="4926" y="2018"/>
                  <a:pt x="4926" y="1301"/>
                </a:cubicBezTo>
                <a:cubicBezTo>
                  <a:pt x="4926" y="583"/>
                  <a:pt x="4345" y="1"/>
                  <a:pt x="3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40"/>
          <p:cNvSpPr/>
          <p:nvPr/>
        </p:nvSpPr>
        <p:spPr>
          <a:xfrm>
            <a:off x="4531446" y="1957599"/>
            <a:ext cx="40735" cy="42585"/>
          </a:xfrm>
          <a:custGeom>
            <a:avLst/>
            <a:gdLst/>
            <a:ahLst/>
            <a:cxnLst/>
            <a:rect l="l" t="t" r="r" b="b"/>
            <a:pathLst>
              <a:path w="2488" h="2601" extrusionOk="0">
                <a:moveTo>
                  <a:pt x="1301" y="1"/>
                </a:moveTo>
                <a:cubicBezTo>
                  <a:pt x="584" y="1"/>
                  <a:pt x="0" y="582"/>
                  <a:pt x="0" y="1301"/>
                </a:cubicBezTo>
                <a:cubicBezTo>
                  <a:pt x="0" y="2019"/>
                  <a:pt x="584" y="2600"/>
                  <a:pt x="1301" y="2600"/>
                </a:cubicBezTo>
                <a:cubicBezTo>
                  <a:pt x="1306" y="2600"/>
                  <a:pt x="1310" y="2600"/>
                  <a:pt x="1314" y="2600"/>
                </a:cubicBezTo>
                <a:lnTo>
                  <a:pt x="2487" y="2600"/>
                </a:lnTo>
                <a:lnTo>
                  <a:pt x="2487" y="1"/>
                </a:lnTo>
                <a:lnTo>
                  <a:pt x="1314" y="1"/>
                </a:lnTo>
                <a:cubicBezTo>
                  <a:pt x="1310" y="1"/>
                  <a:pt x="1306" y="1"/>
                  <a:pt x="13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40"/>
          <p:cNvSpPr/>
          <p:nvPr/>
        </p:nvSpPr>
        <p:spPr>
          <a:xfrm>
            <a:off x="4531676" y="2015639"/>
            <a:ext cx="80651" cy="42585"/>
          </a:xfrm>
          <a:custGeom>
            <a:avLst/>
            <a:gdLst/>
            <a:ahLst/>
            <a:cxnLst/>
            <a:rect l="l" t="t" r="r" b="b"/>
            <a:pathLst>
              <a:path w="4926" h="2601" extrusionOk="0">
                <a:moveTo>
                  <a:pt x="3628" y="1"/>
                </a:moveTo>
                <a:cubicBezTo>
                  <a:pt x="3627" y="1"/>
                  <a:pt x="3627" y="1"/>
                  <a:pt x="3626" y="1"/>
                </a:cubicBezTo>
                <a:lnTo>
                  <a:pt x="1300" y="1"/>
                </a:lnTo>
                <a:cubicBezTo>
                  <a:pt x="582" y="1"/>
                  <a:pt x="1" y="582"/>
                  <a:pt x="1" y="1301"/>
                </a:cubicBezTo>
                <a:cubicBezTo>
                  <a:pt x="1" y="2018"/>
                  <a:pt x="582" y="2600"/>
                  <a:pt x="1300" y="2600"/>
                </a:cubicBezTo>
                <a:lnTo>
                  <a:pt x="3626" y="2600"/>
                </a:lnTo>
                <a:cubicBezTo>
                  <a:pt x="4344" y="2600"/>
                  <a:pt x="4926" y="2018"/>
                  <a:pt x="4926" y="1301"/>
                </a:cubicBezTo>
                <a:cubicBezTo>
                  <a:pt x="4926" y="583"/>
                  <a:pt x="4344" y="1"/>
                  <a:pt x="36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40"/>
          <p:cNvSpPr/>
          <p:nvPr/>
        </p:nvSpPr>
        <p:spPr>
          <a:xfrm>
            <a:off x="4531676" y="2015639"/>
            <a:ext cx="40506" cy="42585"/>
          </a:xfrm>
          <a:custGeom>
            <a:avLst/>
            <a:gdLst/>
            <a:ahLst/>
            <a:cxnLst/>
            <a:rect l="l" t="t" r="r" b="b"/>
            <a:pathLst>
              <a:path w="2474" h="2601" extrusionOk="0">
                <a:moveTo>
                  <a:pt x="1300" y="1"/>
                </a:moveTo>
                <a:cubicBezTo>
                  <a:pt x="582" y="1"/>
                  <a:pt x="1" y="582"/>
                  <a:pt x="1" y="1301"/>
                </a:cubicBezTo>
                <a:cubicBezTo>
                  <a:pt x="1" y="2018"/>
                  <a:pt x="582" y="2600"/>
                  <a:pt x="1300" y="2600"/>
                </a:cubicBezTo>
                <a:lnTo>
                  <a:pt x="2473" y="2600"/>
                </a:lnTo>
                <a:lnTo>
                  <a:pt x="24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40"/>
          <p:cNvSpPr/>
          <p:nvPr/>
        </p:nvSpPr>
        <p:spPr>
          <a:xfrm>
            <a:off x="4531676" y="2073663"/>
            <a:ext cx="80651" cy="42585"/>
          </a:xfrm>
          <a:custGeom>
            <a:avLst/>
            <a:gdLst/>
            <a:ahLst/>
            <a:cxnLst/>
            <a:rect l="l" t="t" r="r" b="b"/>
            <a:pathLst>
              <a:path w="4926" h="2601" extrusionOk="0">
                <a:moveTo>
                  <a:pt x="1300" y="1"/>
                </a:moveTo>
                <a:cubicBezTo>
                  <a:pt x="582" y="1"/>
                  <a:pt x="1" y="582"/>
                  <a:pt x="1" y="1300"/>
                </a:cubicBezTo>
                <a:cubicBezTo>
                  <a:pt x="1" y="2019"/>
                  <a:pt x="582" y="2600"/>
                  <a:pt x="1300" y="2600"/>
                </a:cubicBezTo>
                <a:lnTo>
                  <a:pt x="3626" y="2600"/>
                </a:lnTo>
                <a:cubicBezTo>
                  <a:pt x="3627" y="2600"/>
                  <a:pt x="3627" y="2600"/>
                  <a:pt x="3628" y="2600"/>
                </a:cubicBezTo>
                <a:cubicBezTo>
                  <a:pt x="4345" y="2600"/>
                  <a:pt x="4926" y="2018"/>
                  <a:pt x="4926" y="1300"/>
                </a:cubicBezTo>
                <a:cubicBezTo>
                  <a:pt x="4926" y="582"/>
                  <a:pt x="4343" y="1"/>
                  <a:pt x="36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40"/>
          <p:cNvSpPr/>
          <p:nvPr/>
        </p:nvSpPr>
        <p:spPr>
          <a:xfrm>
            <a:off x="4531676" y="2073680"/>
            <a:ext cx="40506" cy="42585"/>
          </a:xfrm>
          <a:custGeom>
            <a:avLst/>
            <a:gdLst/>
            <a:ahLst/>
            <a:cxnLst/>
            <a:rect l="l" t="t" r="r" b="b"/>
            <a:pathLst>
              <a:path w="2474" h="2601" extrusionOk="0">
                <a:moveTo>
                  <a:pt x="1300" y="1"/>
                </a:moveTo>
                <a:cubicBezTo>
                  <a:pt x="582" y="1"/>
                  <a:pt x="1" y="583"/>
                  <a:pt x="1" y="1301"/>
                </a:cubicBezTo>
                <a:cubicBezTo>
                  <a:pt x="1" y="2019"/>
                  <a:pt x="582" y="2600"/>
                  <a:pt x="1300" y="2600"/>
                </a:cubicBezTo>
                <a:lnTo>
                  <a:pt x="2473" y="2600"/>
                </a:lnTo>
                <a:lnTo>
                  <a:pt x="24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40"/>
          <p:cNvSpPr/>
          <p:nvPr/>
        </p:nvSpPr>
        <p:spPr>
          <a:xfrm>
            <a:off x="4531676" y="2131704"/>
            <a:ext cx="80651" cy="42585"/>
          </a:xfrm>
          <a:custGeom>
            <a:avLst/>
            <a:gdLst/>
            <a:ahLst/>
            <a:cxnLst/>
            <a:rect l="l" t="t" r="r" b="b"/>
            <a:pathLst>
              <a:path w="4926" h="2601" extrusionOk="0">
                <a:moveTo>
                  <a:pt x="1300" y="1"/>
                </a:moveTo>
                <a:cubicBezTo>
                  <a:pt x="582" y="1"/>
                  <a:pt x="1" y="582"/>
                  <a:pt x="1" y="1301"/>
                </a:cubicBezTo>
                <a:cubicBezTo>
                  <a:pt x="1" y="2019"/>
                  <a:pt x="582" y="2600"/>
                  <a:pt x="1300" y="2600"/>
                </a:cubicBezTo>
                <a:lnTo>
                  <a:pt x="3626" y="2600"/>
                </a:lnTo>
                <a:cubicBezTo>
                  <a:pt x="4343" y="2600"/>
                  <a:pt x="4926" y="2019"/>
                  <a:pt x="4926" y="1301"/>
                </a:cubicBezTo>
                <a:cubicBezTo>
                  <a:pt x="4926" y="582"/>
                  <a:pt x="4344" y="1"/>
                  <a:pt x="36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40"/>
          <p:cNvSpPr/>
          <p:nvPr/>
        </p:nvSpPr>
        <p:spPr>
          <a:xfrm>
            <a:off x="4531446" y="2131704"/>
            <a:ext cx="40735" cy="42585"/>
          </a:xfrm>
          <a:custGeom>
            <a:avLst/>
            <a:gdLst/>
            <a:ahLst/>
            <a:cxnLst/>
            <a:rect l="l" t="t" r="r" b="b"/>
            <a:pathLst>
              <a:path w="2488" h="2601" extrusionOk="0">
                <a:moveTo>
                  <a:pt x="1301" y="1"/>
                </a:moveTo>
                <a:cubicBezTo>
                  <a:pt x="584" y="1"/>
                  <a:pt x="0" y="582"/>
                  <a:pt x="0" y="1301"/>
                </a:cubicBezTo>
                <a:cubicBezTo>
                  <a:pt x="0" y="2019"/>
                  <a:pt x="584" y="2600"/>
                  <a:pt x="1301" y="2600"/>
                </a:cubicBezTo>
                <a:cubicBezTo>
                  <a:pt x="1306" y="2600"/>
                  <a:pt x="1310" y="2600"/>
                  <a:pt x="1314" y="2600"/>
                </a:cubicBezTo>
                <a:lnTo>
                  <a:pt x="2487" y="2600"/>
                </a:lnTo>
                <a:lnTo>
                  <a:pt x="2487" y="1"/>
                </a:lnTo>
                <a:lnTo>
                  <a:pt x="1314" y="1"/>
                </a:lnTo>
                <a:cubicBezTo>
                  <a:pt x="1310" y="1"/>
                  <a:pt x="1306" y="1"/>
                  <a:pt x="13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40"/>
          <p:cNvSpPr/>
          <p:nvPr/>
        </p:nvSpPr>
        <p:spPr>
          <a:xfrm>
            <a:off x="4531676" y="2189744"/>
            <a:ext cx="80651" cy="42585"/>
          </a:xfrm>
          <a:custGeom>
            <a:avLst/>
            <a:gdLst/>
            <a:ahLst/>
            <a:cxnLst/>
            <a:rect l="l" t="t" r="r" b="b"/>
            <a:pathLst>
              <a:path w="4926" h="2601" extrusionOk="0">
                <a:moveTo>
                  <a:pt x="1300" y="1"/>
                </a:moveTo>
                <a:cubicBezTo>
                  <a:pt x="582" y="1"/>
                  <a:pt x="1" y="583"/>
                  <a:pt x="1" y="1301"/>
                </a:cubicBezTo>
                <a:cubicBezTo>
                  <a:pt x="1" y="2019"/>
                  <a:pt x="582" y="2600"/>
                  <a:pt x="1300" y="2600"/>
                </a:cubicBezTo>
                <a:lnTo>
                  <a:pt x="3626" y="2600"/>
                </a:lnTo>
                <a:cubicBezTo>
                  <a:pt x="4344" y="2600"/>
                  <a:pt x="4926" y="2019"/>
                  <a:pt x="4926" y="1301"/>
                </a:cubicBezTo>
                <a:cubicBezTo>
                  <a:pt x="4926" y="583"/>
                  <a:pt x="4344" y="1"/>
                  <a:pt x="36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40"/>
          <p:cNvSpPr/>
          <p:nvPr/>
        </p:nvSpPr>
        <p:spPr>
          <a:xfrm>
            <a:off x="4531676" y="2189744"/>
            <a:ext cx="40506" cy="42585"/>
          </a:xfrm>
          <a:custGeom>
            <a:avLst/>
            <a:gdLst/>
            <a:ahLst/>
            <a:cxnLst/>
            <a:rect l="l" t="t" r="r" b="b"/>
            <a:pathLst>
              <a:path w="2474" h="2601" extrusionOk="0">
                <a:moveTo>
                  <a:pt x="1300" y="1"/>
                </a:moveTo>
                <a:cubicBezTo>
                  <a:pt x="582" y="1"/>
                  <a:pt x="1" y="583"/>
                  <a:pt x="1" y="1301"/>
                </a:cubicBezTo>
                <a:cubicBezTo>
                  <a:pt x="1" y="2018"/>
                  <a:pt x="582" y="2600"/>
                  <a:pt x="1300" y="2600"/>
                </a:cubicBezTo>
                <a:lnTo>
                  <a:pt x="2473" y="2600"/>
                </a:lnTo>
                <a:lnTo>
                  <a:pt x="24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40"/>
          <p:cNvSpPr/>
          <p:nvPr/>
        </p:nvSpPr>
        <p:spPr>
          <a:xfrm>
            <a:off x="4531676" y="2247785"/>
            <a:ext cx="80651" cy="42585"/>
          </a:xfrm>
          <a:custGeom>
            <a:avLst/>
            <a:gdLst/>
            <a:ahLst/>
            <a:cxnLst/>
            <a:rect l="l" t="t" r="r" b="b"/>
            <a:pathLst>
              <a:path w="4926" h="2601" extrusionOk="0">
                <a:moveTo>
                  <a:pt x="1298" y="1"/>
                </a:moveTo>
                <a:cubicBezTo>
                  <a:pt x="581" y="1"/>
                  <a:pt x="1" y="583"/>
                  <a:pt x="1" y="1300"/>
                </a:cubicBezTo>
                <a:cubicBezTo>
                  <a:pt x="1" y="2018"/>
                  <a:pt x="582" y="2599"/>
                  <a:pt x="1300" y="2601"/>
                </a:cubicBezTo>
                <a:lnTo>
                  <a:pt x="3626" y="2601"/>
                </a:lnTo>
                <a:cubicBezTo>
                  <a:pt x="4344" y="2601"/>
                  <a:pt x="4926" y="2018"/>
                  <a:pt x="4926" y="1300"/>
                </a:cubicBezTo>
                <a:cubicBezTo>
                  <a:pt x="4926" y="583"/>
                  <a:pt x="4344" y="1"/>
                  <a:pt x="3628" y="1"/>
                </a:cubicBezTo>
                <a:cubicBezTo>
                  <a:pt x="3627" y="1"/>
                  <a:pt x="3627" y="1"/>
                  <a:pt x="3626" y="1"/>
                </a:cubicBezTo>
                <a:lnTo>
                  <a:pt x="1300" y="1"/>
                </a:lnTo>
                <a:cubicBezTo>
                  <a:pt x="1300" y="1"/>
                  <a:pt x="1299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40"/>
          <p:cNvSpPr/>
          <p:nvPr/>
        </p:nvSpPr>
        <p:spPr>
          <a:xfrm>
            <a:off x="4531676" y="2247785"/>
            <a:ext cx="40506" cy="42585"/>
          </a:xfrm>
          <a:custGeom>
            <a:avLst/>
            <a:gdLst/>
            <a:ahLst/>
            <a:cxnLst/>
            <a:rect l="l" t="t" r="r" b="b"/>
            <a:pathLst>
              <a:path w="2474" h="2601" extrusionOk="0">
                <a:moveTo>
                  <a:pt x="1300" y="1"/>
                </a:moveTo>
                <a:cubicBezTo>
                  <a:pt x="582" y="1"/>
                  <a:pt x="1" y="583"/>
                  <a:pt x="1" y="1301"/>
                </a:cubicBezTo>
                <a:cubicBezTo>
                  <a:pt x="1" y="2018"/>
                  <a:pt x="582" y="2601"/>
                  <a:pt x="1300" y="2601"/>
                </a:cubicBezTo>
                <a:lnTo>
                  <a:pt x="2473" y="2601"/>
                </a:lnTo>
                <a:lnTo>
                  <a:pt x="24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40"/>
          <p:cNvSpPr/>
          <p:nvPr/>
        </p:nvSpPr>
        <p:spPr>
          <a:xfrm>
            <a:off x="4531676" y="2305809"/>
            <a:ext cx="80651" cy="42585"/>
          </a:xfrm>
          <a:custGeom>
            <a:avLst/>
            <a:gdLst/>
            <a:ahLst/>
            <a:cxnLst/>
            <a:rect l="l" t="t" r="r" b="b"/>
            <a:pathLst>
              <a:path w="4926" h="2601" extrusionOk="0">
                <a:moveTo>
                  <a:pt x="1300" y="1"/>
                </a:moveTo>
                <a:cubicBezTo>
                  <a:pt x="582" y="1"/>
                  <a:pt x="1" y="583"/>
                  <a:pt x="1" y="1301"/>
                </a:cubicBezTo>
                <a:cubicBezTo>
                  <a:pt x="1" y="2019"/>
                  <a:pt x="582" y="2600"/>
                  <a:pt x="1300" y="2600"/>
                </a:cubicBezTo>
                <a:lnTo>
                  <a:pt x="3626" y="2600"/>
                </a:lnTo>
                <a:cubicBezTo>
                  <a:pt x="4344" y="2600"/>
                  <a:pt x="4926" y="2019"/>
                  <a:pt x="4926" y="1301"/>
                </a:cubicBezTo>
                <a:cubicBezTo>
                  <a:pt x="4926" y="583"/>
                  <a:pt x="4344" y="1"/>
                  <a:pt x="36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40"/>
          <p:cNvSpPr/>
          <p:nvPr/>
        </p:nvSpPr>
        <p:spPr>
          <a:xfrm>
            <a:off x="4531676" y="2305809"/>
            <a:ext cx="40506" cy="42585"/>
          </a:xfrm>
          <a:custGeom>
            <a:avLst/>
            <a:gdLst/>
            <a:ahLst/>
            <a:cxnLst/>
            <a:rect l="l" t="t" r="r" b="b"/>
            <a:pathLst>
              <a:path w="2474" h="2601" extrusionOk="0">
                <a:moveTo>
                  <a:pt x="1300" y="1"/>
                </a:moveTo>
                <a:cubicBezTo>
                  <a:pt x="582" y="1"/>
                  <a:pt x="1" y="583"/>
                  <a:pt x="1" y="1301"/>
                </a:cubicBezTo>
                <a:cubicBezTo>
                  <a:pt x="1" y="2019"/>
                  <a:pt x="582" y="2600"/>
                  <a:pt x="1300" y="2600"/>
                </a:cubicBezTo>
                <a:lnTo>
                  <a:pt x="2473" y="2600"/>
                </a:lnTo>
                <a:lnTo>
                  <a:pt x="24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40"/>
          <p:cNvSpPr/>
          <p:nvPr/>
        </p:nvSpPr>
        <p:spPr>
          <a:xfrm>
            <a:off x="4531676" y="2363849"/>
            <a:ext cx="80651" cy="42585"/>
          </a:xfrm>
          <a:custGeom>
            <a:avLst/>
            <a:gdLst/>
            <a:ahLst/>
            <a:cxnLst/>
            <a:rect l="l" t="t" r="r" b="b"/>
            <a:pathLst>
              <a:path w="4926" h="2601" extrusionOk="0">
                <a:moveTo>
                  <a:pt x="1300" y="1"/>
                </a:moveTo>
                <a:cubicBezTo>
                  <a:pt x="582" y="1"/>
                  <a:pt x="1" y="583"/>
                  <a:pt x="1" y="1301"/>
                </a:cubicBezTo>
                <a:cubicBezTo>
                  <a:pt x="1" y="2019"/>
                  <a:pt x="582" y="2600"/>
                  <a:pt x="1300" y="2600"/>
                </a:cubicBezTo>
                <a:lnTo>
                  <a:pt x="3626" y="2600"/>
                </a:lnTo>
                <a:cubicBezTo>
                  <a:pt x="4344" y="2600"/>
                  <a:pt x="4926" y="2019"/>
                  <a:pt x="4926" y="1301"/>
                </a:cubicBezTo>
                <a:cubicBezTo>
                  <a:pt x="4926" y="583"/>
                  <a:pt x="4344" y="1"/>
                  <a:pt x="36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40"/>
          <p:cNvSpPr/>
          <p:nvPr/>
        </p:nvSpPr>
        <p:spPr>
          <a:xfrm>
            <a:off x="4531676" y="2363849"/>
            <a:ext cx="40506" cy="42585"/>
          </a:xfrm>
          <a:custGeom>
            <a:avLst/>
            <a:gdLst/>
            <a:ahLst/>
            <a:cxnLst/>
            <a:rect l="l" t="t" r="r" b="b"/>
            <a:pathLst>
              <a:path w="2474" h="2601" extrusionOk="0">
                <a:moveTo>
                  <a:pt x="1300" y="1"/>
                </a:moveTo>
                <a:cubicBezTo>
                  <a:pt x="582" y="1"/>
                  <a:pt x="1" y="583"/>
                  <a:pt x="1" y="1301"/>
                </a:cubicBezTo>
                <a:cubicBezTo>
                  <a:pt x="1" y="2019"/>
                  <a:pt x="582" y="2600"/>
                  <a:pt x="1300" y="2600"/>
                </a:cubicBezTo>
                <a:lnTo>
                  <a:pt x="2473" y="2600"/>
                </a:lnTo>
                <a:lnTo>
                  <a:pt x="24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0"/>
          <p:cNvSpPr/>
          <p:nvPr/>
        </p:nvSpPr>
        <p:spPr>
          <a:xfrm>
            <a:off x="4531676" y="2421890"/>
            <a:ext cx="80651" cy="42585"/>
          </a:xfrm>
          <a:custGeom>
            <a:avLst/>
            <a:gdLst/>
            <a:ahLst/>
            <a:cxnLst/>
            <a:rect l="l" t="t" r="r" b="b"/>
            <a:pathLst>
              <a:path w="4926" h="2601" extrusionOk="0">
                <a:moveTo>
                  <a:pt x="3628" y="1"/>
                </a:moveTo>
                <a:cubicBezTo>
                  <a:pt x="3627" y="1"/>
                  <a:pt x="3627" y="1"/>
                  <a:pt x="3626" y="1"/>
                </a:cubicBezTo>
                <a:lnTo>
                  <a:pt x="1300" y="1"/>
                </a:lnTo>
                <a:cubicBezTo>
                  <a:pt x="582" y="1"/>
                  <a:pt x="1" y="583"/>
                  <a:pt x="1" y="1300"/>
                </a:cubicBezTo>
                <a:cubicBezTo>
                  <a:pt x="1" y="2018"/>
                  <a:pt x="582" y="2601"/>
                  <a:pt x="1300" y="2601"/>
                </a:cubicBezTo>
                <a:lnTo>
                  <a:pt x="3626" y="2601"/>
                </a:lnTo>
                <a:cubicBezTo>
                  <a:pt x="4344" y="2601"/>
                  <a:pt x="4926" y="2018"/>
                  <a:pt x="4926" y="1300"/>
                </a:cubicBezTo>
                <a:cubicBezTo>
                  <a:pt x="4926" y="583"/>
                  <a:pt x="4344" y="1"/>
                  <a:pt x="3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40"/>
          <p:cNvSpPr/>
          <p:nvPr/>
        </p:nvSpPr>
        <p:spPr>
          <a:xfrm>
            <a:off x="4531446" y="2421890"/>
            <a:ext cx="40735" cy="42585"/>
          </a:xfrm>
          <a:custGeom>
            <a:avLst/>
            <a:gdLst/>
            <a:ahLst/>
            <a:cxnLst/>
            <a:rect l="l" t="t" r="r" b="b"/>
            <a:pathLst>
              <a:path w="2488" h="2601" extrusionOk="0">
                <a:moveTo>
                  <a:pt x="1299" y="1"/>
                </a:moveTo>
                <a:cubicBezTo>
                  <a:pt x="583" y="1"/>
                  <a:pt x="0" y="582"/>
                  <a:pt x="0" y="1301"/>
                </a:cubicBezTo>
                <a:cubicBezTo>
                  <a:pt x="0" y="2019"/>
                  <a:pt x="584" y="2601"/>
                  <a:pt x="1301" y="2601"/>
                </a:cubicBezTo>
                <a:cubicBezTo>
                  <a:pt x="1306" y="2601"/>
                  <a:pt x="1310" y="2601"/>
                  <a:pt x="1314" y="2601"/>
                </a:cubicBezTo>
                <a:lnTo>
                  <a:pt x="2487" y="2601"/>
                </a:lnTo>
                <a:lnTo>
                  <a:pt x="2487" y="1"/>
                </a:lnTo>
                <a:lnTo>
                  <a:pt x="1314" y="1"/>
                </a:lnTo>
                <a:cubicBezTo>
                  <a:pt x="1309" y="1"/>
                  <a:pt x="1304" y="1"/>
                  <a:pt x="129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40"/>
          <p:cNvSpPr/>
          <p:nvPr/>
        </p:nvSpPr>
        <p:spPr>
          <a:xfrm>
            <a:off x="4531676" y="2479914"/>
            <a:ext cx="80651" cy="42585"/>
          </a:xfrm>
          <a:custGeom>
            <a:avLst/>
            <a:gdLst/>
            <a:ahLst/>
            <a:cxnLst/>
            <a:rect l="l" t="t" r="r" b="b"/>
            <a:pathLst>
              <a:path w="4926" h="2601" extrusionOk="0">
                <a:moveTo>
                  <a:pt x="1300" y="1"/>
                </a:moveTo>
                <a:cubicBezTo>
                  <a:pt x="582" y="1"/>
                  <a:pt x="1" y="583"/>
                  <a:pt x="1" y="1301"/>
                </a:cubicBezTo>
                <a:cubicBezTo>
                  <a:pt x="1" y="2019"/>
                  <a:pt x="582" y="2600"/>
                  <a:pt x="1300" y="2600"/>
                </a:cubicBezTo>
                <a:lnTo>
                  <a:pt x="3626" y="2600"/>
                </a:lnTo>
                <a:cubicBezTo>
                  <a:pt x="4344" y="2600"/>
                  <a:pt x="4926" y="2019"/>
                  <a:pt x="4926" y="1301"/>
                </a:cubicBezTo>
                <a:cubicBezTo>
                  <a:pt x="4926" y="583"/>
                  <a:pt x="4344" y="1"/>
                  <a:pt x="36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40"/>
          <p:cNvSpPr/>
          <p:nvPr/>
        </p:nvSpPr>
        <p:spPr>
          <a:xfrm>
            <a:off x="4531446" y="2479914"/>
            <a:ext cx="40735" cy="42585"/>
          </a:xfrm>
          <a:custGeom>
            <a:avLst/>
            <a:gdLst/>
            <a:ahLst/>
            <a:cxnLst/>
            <a:rect l="l" t="t" r="r" b="b"/>
            <a:pathLst>
              <a:path w="2488" h="2601" extrusionOk="0">
                <a:moveTo>
                  <a:pt x="1301" y="1"/>
                </a:moveTo>
                <a:cubicBezTo>
                  <a:pt x="584" y="1"/>
                  <a:pt x="0" y="582"/>
                  <a:pt x="0" y="1301"/>
                </a:cubicBezTo>
                <a:cubicBezTo>
                  <a:pt x="0" y="2020"/>
                  <a:pt x="583" y="2601"/>
                  <a:pt x="1299" y="2601"/>
                </a:cubicBezTo>
                <a:cubicBezTo>
                  <a:pt x="1304" y="2601"/>
                  <a:pt x="1309" y="2601"/>
                  <a:pt x="1314" y="2600"/>
                </a:cubicBezTo>
                <a:lnTo>
                  <a:pt x="2487" y="2600"/>
                </a:lnTo>
                <a:lnTo>
                  <a:pt x="2487" y="1"/>
                </a:lnTo>
                <a:lnTo>
                  <a:pt x="1314" y="1"/>
                </a:lnTo>
                <a:cubicBezTo>
                  <a:pt x="1310" y="1"/>
                  <a:pt x="1306" y="1"/>
                  <a:pt x="13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40"/>
          <p:cNvSpPr/>
          <p:nvPr/>
        </p:nvSpPr>
        <p:spPr>
          <a:xfrm>
            <a:off x="4531676" y="2537955"/>
            <a:ext cx="80651" cy="42585"/>
          </a:xfrm>
          <a:custGeom>
            <a:avLst/>
            <a:gdLst/>
            <a:ahLst/>
            <a:cxnLst/>
            <a:rect l="l" t="t" r="r" b="b"/>
            <a:pathLst>
              <a:path w="4926" h="2601" extrusionOk="0">
                <a:moveTo>
                  <a:pt x="1300" y="1"/>
                </a:moveTo>
                <a:cubicBezTo>
                  <a:pt x="582" y="1"/>
                  <a:pt x="1" y="583"/>
                  <a:pt x="1" y="1301"/>
                </a:cubicBezTo>
                <a:cubicBezTo>
                  <a:pt x="1" y="2019"/>
                  <a:pt x="582" y="2601"/>
                  <a:pt x="1300" y="2601"/>
                </a:cubicBezTo>
                <a:lnTo>
                  <a:pt x="3626" y="2601"/>
                </a:lnTo>
                <a:cubicBezTo>
                  <a:pt x="4344" y="2601"/>
                  <a:pt x="4926" y="2019"/>
                  <a:pt x="4926" y="1301"/>
                </a:cubicBezTo>
                <a:cubicBezTo>
                  <a:pt x="4926" y="583"/>
                  <a:pt x="4344" y="1"/>
                  <a:pt x="36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40"/>
          <p:cNvSpPr/>
          <p:nvPr/>
        </p:nvSpPr>
        <p:spPr>
          <a:xfrm>
            <a:off x="4531676" y="2537955"/>
            <a:ext cx="40506" cy="42585"/>
          </a:xfrm>
          <a:custGeom>
            <a:avLst/>
            <a:gdLst/>
            <a:ahLst/>
            <a:cxnLst/>
            <a:rect l="l" t="t" r="r" b="b"/>
            <a:pathLst>
              <a:path w="2474" h="2601" extrusionOk="0">
                <a:moveTo>
                  <a:pt x="1300" y="1"/>
                </a:moveTo>
                <a:cubicBezTo>
                  <a:pt x="582" y="1"/>
                  <a:pt x="1" y="583"/>
                  <a:pt x="1" y="1301"/>
                </a:cubicBezTo>
                <a:cubicBezTo>
                  <a:pt x="1" y="2019"/>
                  <a:pt x="582" y="2601"/>
                  <a:pt x="1300" y="2601"/>
                </a:cubicBezTo>
                <a:lnTo>
                  <a:pt x="2473" y="2601"/>
                </a:lnTo>
                <a:lnTo>
                  <a:pt x="247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40"/>
          <p:cNvSpPr/>
          <p:nvPr/>
        </p:nvSpPr>
        <p:spPr>
          <a:xfrm>
            <a:off x="4531676" y="2596011"/>
            <a:ext cx="80651" cy="42568"/>
          </a:xfrm>
          <a:custGeom>
            <a:avLst/>
            <a:gdLst/>
            <a:ahLst/>
            <a:cxnLst/>
            <a:rect l="l" t="t" r="r" b="b"/>
            <a:pathLst>
              <a:path w="4926" h="2600" extrusionOk="0">
                <a:moveTo>
                  <a:pt x="3628" y="0"/>
                </a:moveTo>
                <a:cubicBezTo>
                  <a:pt x="3627" y="0"/>
                  <a:pt x="3627" y="0"/>
                  <a:pt x="3626" y="0"/>
                </a:cubicBezTo>
                <a:lnTo>
                  <a:pt x="1300" y="0"/>
                </a:lnTo>
                <a:cubicBezTo>
                  <a:pt x="582" y="0"/>
                  <a:pt x="1" y="582"/>
                  <a:pt x="1" y="1300"/>
                </a:cubicBezTo>
                <a:cubicBezTo>
                  <a:pt x="1" y="2017"/>
                  <a:pt x="582" y="2600"/>
                  <a:pt x="1300" y="2600"/>
                </a:cubicBezTo>
                <a:lnTo>
                  <a:pt x="3626" y="2600"/>
                </a:lnTo>
                <a:cubicBezTo>
                  <a:pt x="4344" y="2600"/>
                  <a:pt x="4926" y="2018"/>
                  <a:pt x="4926" y="1300"/>
                </a:cubicBezTo>
                <a:cubicBezTo>
                  <a:pt x="4926" y="582"/>
                  <a:pt x="4345" y="0"/>
                  <a:pt x="36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40"/>
          <p:cNvSpPr/>
          <p:nvPr/>
        </p:nvSpPr>
        <p:spPr>
          <a:xfrm>
            <a:off x="4531446" y="2595995"/>
            <a:ext cx="40735" cy="42585"/>
          </a:xfrm>
          <a:custGeom>
            <a:avLst/>
            <a:gdLst/>
            <a:ahLst/>
            <a:cxnLst/>
            <a:rect l="l" t="t" r="r" b="b"/>
            <a:pathLst>
              <a:path w="2488" h="2601" extrusionOk="0">
                <a:moveTo>
                  <a:pt x="1299" y="1"/>
                </a:moveTo>
                <a:cubicBezTo>
                  <a:pt x="583" y="1"/>
                  <a:pt x="0" y="582"/>
                  <a:pt x="0" y="1301"/>
                </a:cubicBezTo>
                <a:cubicBezTo>
                  <a:pt x="0" y="2019"/>
                  <a:pt x="584" y="2601"/>
                  <a:pt x="1301" y="2601"/>
                </a:cubicBezTo>
                <a:cubicBezTo>
                  <a:pt x="1306" y="2601"/>
                  <a:pt x="1310" y="2601"/>
                  <a:pt x="1314" y="2601"/>
                </a:cubicBezTo>
                <a:lnTo>
                  <a:pt x="2487" y="2601"/>
                </a:lnTo>
                <a:lnTo>
                  <a:pt x="2487" y="1"/>
                </a:lnTo>
                <a:lnTo>
                  <a:pt x="1314" y="1"/>
                </a:lnTo>
                <a:cubicBezTo>
                  <a:pt x="1309" y="1"/>
                  <a:pt x="1304" y="1"/>
                  <a:pt x="129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40"/>
          <p:cNvSpPr/>
          <p:nvPr/>
        </p:nvSpPr>
        <p:spPr>
          <a:xfrm>
            <a:off x="4531676" y="2654019"/>
            <a:ext cx="80651" cy="42601"/>
          </a:xfrm>
          <a:custGeom>
            <a:avLst/>
            <a:gdLst/>
            <a:ahLst/>
            <a:cxnLst/>
            <a:rect l="l" t="t" r="r" b="b"/>
            <a:pathLst>
              <a:path w="4926" h="2602" extrusionOk="0">
                <a:moveTo>
                  <a:pt x="1300" y="1"/>
                </a:moveTo>
                <a:cubicBezTo>
                  <a:pt x="582" y="1"/>
                  <a:pt x="1" y="583"/>
                  <a:pt x="1" y="1301"/>
                </a:cubicBezTo>
                <a:cubicBezTo>
                  <a:pt x="1" y="2019"/>
                  <a:pt x="582" y="2600"/>
                  <a:pt x="1300" y="2602"/>
                </a:cubicBezTo>
                <a:lnTo>
                  <a:pt x="3626" y="2602"/>
                </a:lnTo>
                <a:cubicBezTo>
                  <a:pt x="4344" y="2602"/>
                  <a:pt x="4926" y="2019"/>
                  <a:pt x="4926" y="1301"/>
                </a:cubicBezTo>
                <a:cubicBezTo>
                  <a:pt x="4926" y="583"/>
                  <a:pt x="4343" y="1"/>
                  <a:pt x="36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40"/>
          <p:cNvSpPr/>
          <p:nvPr/>
        </p:nvSpPr>
        <p:spPr>
          <a:xfrm>
            <a:off x="4531446" y="2654019"/>
            <a:ext cx="40735" cy="42601"/>
          </a:xfrm>
          <a:custGeom>
            <a:avLst/>
            <a:gdLst/>
            <a:ahLst/>
            <a:cxnLst/>
            <a:rect l="l" t="t" r="r" b="b"/>
            <a:pathLst>
              <a:path w="2488" h="2602" extrusionOk="0">
                <a:moveTo>
                  <a:pt x="1301" y="1"/>
                </a:moveTo>
                <a:cubicBezTo>
                  <a:pt x="584" y="1"/>
                  <a:pt x="0" y="582"/>
                  <a:pt x="0" y="1301"/>
                </a:cubicBezTo>
                <a:cubicBezTo>
                  <a:pt x="0" y="2020"/>
                  <a:pt x="584" y="2602"/>
                  <a:pt x="1301" y="2602"/>
                </a:cubicBezTo>
                <a:cubicBezTo>
                  <a:pt x="1306" y="2602"/>
                  <a:pt x="1310" y="2602"/>
                  <a:pt x="1314" y="2602"/>
                </a:cubicBezTo>
                <a:lnTo>
                  <a:pt x="2487" y="2602"/>
                </a:lnTo>
                <a:lnTo>
                  <a:pt x="2487" y="1"/>
                </a:lnTo>
                <a:lnTo>
                  <a:pt x="1314" y="1"/>
                </a:lnTo>
                <a:cubicBezTo>
                  <a:pt x="1310" y="1"/>
                  <a:pt x="1306" y="1"/>
                  <a:pt x="13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40"/>
          <p:cNvSpPr/>
          <p:nvPr/>
        </p:nvSpPr>
        <p:spPr>
          <a:xfrm>
            <a:off x="4531676" y="2712076"/>
            <a:ext cx="80651" cy="42568"/>
          </a:xfrm>
          <a:custGeom>
            <a:avLst/>
            <a:gdLst/>
            <a:ahLst/>
            <a:cxnLst/>
            <a:rect l="l" t="t" r="r" b="b"/>
            <a:pathLst>
              <a:path w="4926" h="2600" extrusionOk="0">
                <a:moveTo>
                  <a:pt x="1300" y="0"/>
                </a:moveTo>
                <a:cubicBezTo>
                  <a:pt x="582" y="0"/>
                  <a:pt x="1" y="582"/>
                  <a:pt x="1" y="1300"/>
                </a:cubicBezTo>
                <a:cubicBezTo>
                  <a:pt x="1" y="2018"/>
                  <a:pt x="582" y="2600"/>
                  <a:pt x="1300" y="2600"/>
                </a:cubicBezTo>
                <a:lnTo>
                  <a:pt x="3626" y="2600"/>
                </a:lnTo>
                <a:cubicBezTo>
                  <a:pt x="4344" y="2600"/>
                  <a:pt x="4926" y="2018"/>
                  <a:pt x="4926" y="1300"/>
                </a:cubicBezTo>
                <a:cubicBezTo>
                  <a:pt x="4926" y="582"/>
                  <a:pt x="4344" y="0"/>
                  <a:pt x="36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40"/>
          <p:cNvSpPr/>
          <p:nvPr/>
        </p:nvSpPr>
        <p:spPr>
          <a:xfrm>
            <a:off x="4531676" y="2712076"/>
            <a:ext cx="40506" cy="42568"/>
          </a:xfrm>
          <a:custGeom>
            <a:avLst/>
            <a:gdLst/>
            <a:ahLst/>
            <a:cxnLst/>
            <a:rect l="l" t="t" r="r" b="b"/>
            <a:pathLst>
              <a:path w="2474" h="2600" extrusionOk="0">
                <a:moveTo>
                  <a:pt x="1300" y="0"/>
                </a:moveTo>
                <a:cubicBezTo>
                  <a:pt x="582" y="0"/>
                  <a:pt x="1" y="582"/>
                  <a:pt x="1" y="1300"/>
                </a:cubicBezTo>
                <a:cubicBezTo>
                  <a:pt x="1" y="2018"/>
                  <a:pt x="582" y="2600"/>
                  <a:pt x="1300" y="2600"/>
                </a:cubicBezTo>
                <a:lnTo>
                  <a:pt x="2473" y="2600"/>
                </a:lnTo>
                <a:lnTo>
                  <a:pt x="2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40"/>
          <p:cNvSpPr/>
          <p:nvPr/>
        </p:nvSpPr>
        <p:spPr>
          <a:xfrm>
            <a:off x="4531676" y="2770117"/>
            <a:ext cx="80651" cy="42568"/>
          </a:xfrm>
          <a:custGeom>
            <a:avLst/>
            <a:gdLst/>
            <a:ahLst/>
            <a:cxnLst/>
            <a:rect l="l" t="t" r="r" b="b"/>
            <a:pathLst>
              <a:path w="4926" h="2600" extrusionOk="0">
                <a:moveTo>
                  <a:pt x="1300" y="0"/>
                </a:moveTo>
                <a:cubicBezTo>
                  <a:pt x="582" y="0"/>
                  <a:pt x="1" y="582"/>
                  <a:pt x="1" y="1300"/>
                </a:cubicBezTo>
                <a:cubicBezTo>
                  <a:pt x="1" y="2018"/>
                  <a:pt x="582" y="2600"/>
                  <a:pt x="1300" y="2600"/>
                </a:cubicBezTo>
                <a:lnTo>
                  <a:pt x="3626" y="2600"/>
                </a:lnTo>
                <a:cubicBezTo>
                  <a:pt x="4344" y="2600"/>
                  <a:pt x="4926" y="2018"/>
                  <a:pt x="4926" y="1300"/>
                </a:cubicBezTo>
                <a:cubicBezTo>
                  <a:pt x="4926" y="582"/>
                  <a:pt x="4344" y="0"/>
                  <a:pt x="36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40"/>
          <p:cNvSpPr/>
          <p:nvPr/>
        </p:nvSpPr>
        <p:spPr>
          <a:xfrm>
            <a:off x="4531676" y="2770117"/>
            <a:ext cx="40506" cy="42568"/>
          </a:xfrm>
          <a:custGeom>
            <a:avLst/>
            <a:gdLst/>
            <a:ahLst/>
            <a:cxnLst/>
            <a:rect l="l" t="t" r="r" b="b"/>
            <a:pathLst>
              <a:path w="2474" h="2600" extrusionOk="0">
                <a:moveTo>
                  <a:pt x="1300" y="0"/>
                </a:moveTo>
                <a:cubicBezTo>
                  <a:pt x="582" y="0"/>
                  <a:pt x="1" y="582"/>
                  <a:pt x="1" y="1300"/>
                </a:cubicBezTo>
                <a:cubicBezTo>
                  <a:pt x="1" y="2018"/>
                  <a:pt x="582" y="2600"/>
                  <a:pt x="1300" y="2600"/>
                </a:cubicBezTo>
                <a:lnTo>
                  <a:pt x="2473" y="2600"/>
                </a:lnTo>
                <a:lnTo>
                  <a:pt x="2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40"/>
          <p:cNvSpPr/>
          <p:nvPr/>
        </p:nvSpPr>
        <p:spPr>
          <a:xfrm>
            <a:off x="4531839" y="1978883"/>
            <a:ext cx="80651" cy="464308"/>
          </a:xfrm>
          <a:custGeom>
            <a:avLst/>
            <a:gdLst/>
            <a:ahLst/>
            <a:cxnLst/>
            <a:rect l="l" t="t" r="r" b="b"/>
            <a:pathLst>
              <a:path w="4926" h="28359" extrusionOk="0">
                <a:moveTo>
                  <a:pt x="0" y="1"/>
                </a:moveTo>
                <a:lnTo>
                  <a:pt x="0" y="28359"/>
                </a:lnTo>
                <a:lnTo>
                  <a:pt x="4925" y="28359"/>
                </a:lnTo>
                <a:lnTo>
                  <a:pt x="49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40"/>
          <p:cNvSpPr/>
          <p:nvPr/>
        </p:nvSpPr>
        <p:spPr>
          <a:xfrm>
            <a:off x="4531839" y="1978883"/>
            <a:ext cx="40342" cy="464308"/>
          </a:xfrm>
          <a:custGeom>
            <a:avLst/>
            <a:gdLst/>
            <a:ahLst/>
            <a:cxnLst/>
            <a:rect l="l" t="t" r="r" b="b"/>
            <a:pathLst>
              <a:path w="2464" h="28359" extrusionOk="0">
                <a:moveTo>
                  <a:pt x="0" y="1"/>
                </a:moveTo>
                <a:lnTo>
                  <a:pt x="0" y="28359"/>
                </a:lnTo>
                <a:lnTo>
                  <a:pt x="2463" y="28359"/>
                </a:lnTo>
                <a:lnTo>
                  <a:pt x="246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40"/>
          <p:cNvSpPr/>
          <p:nvPr/>
        </p:nvSpPr>
        <p:spPr>
          <a:xfrm>
            <a:off x="4572001" y="2788683"/>
            <a:ext cx="266774" cy="331723"/>
          </a:xfrm>
          <a:custGeom>
            <a:avLst/>
            <a:gdLst/>
            <a:ahLst/>
            <a:cxnLst/>
            <a:rect l="l" t="t" r="r" b="b"/>
            <a:pathLst>
              <a:path w="16294" h="20261" extrusionOk="0">
                <a:moveTo>
                  <a:pt x="9435" y="1"/>
                </a:moveTo>
                <a:cubicBezTo>
                  <a:pt x="7417" y="1"/>
                  <a:pt x="5478" y="1507"/>
                  <a:pt x="4634" y="2727"/>
                </a:cubicBezTo>
                <a:cubicBezTo>
                  <a:pt x="3874" y="3824"/>
                  <a:pt x="2644" y="4033"/>
                  <a:pt x="1818" y="4033"/>
                </a:cubicBezTo>
                <a:cubicBezTo>
                  <a:pt x="1310" y="4033"/>
                  <a:pt x="955" y="3954"/>
                  <a:pt x="955" y="3954"/>
                </a:cubicBezTo>
                <a:lnTo>
                  <a:pt x="1" y="3954"/>
                </a:lnTo>
                <a:lnTo>
                  <a:pt x="1" y="13220"/>
                </a:lnTo>
                <a:cubicBezTo>
                  <a:pt x="3069" y="12965"/>
                  <a:pt x="3139" y="8389"/>
                  <a:pt x="4263" y="8389"/>
                </a:cubicBezTo>
                <a:cubicBezTo>
                  <a:pt x="4336" y="8389"/>
                  <a:pt x="4415" y="8409"/>
                  <a:pt x="4499" y="8450"/>
                </a:cubicBezTo>
                <a:cubicBezTo>
                  <a:pt x="5861" y="9130"/>
                  <a:pt x="4770" y="11858"/>
                  <a:pt x="3407" y="13629"/>
                </a:cubicBezTo>
                <a:cubicBezTo>
                  <a:pt x="2044" y="15401"/>
                  <a:pt x="1" y="15674"/>
                  <a:pt x="1" y="15674"/>
                </a:cubicBezTo>
                <a:lnTo>
                  <a:pt x="1" y="18399"/>
                </a:lnTo>
                <a:cubicBezTo>
                  <a:pt x="1" y="19692"/>
                  <a:pt x="1671" y="20260"/>
                  <a:pt x="3261" y="20260"/>
                </a:cubicBezTo>
                <a:cubicBezTo>
                  <a:pt x="3850" y="20260"/>
                  <a:pt x="4428" y="20182"/>
                  <a:pt x="4907" y="20035"/>
                </a:cubicBezTo>
                <a:cubicBezTo>
                  <a:pt x="6678" y="19489"/>
                  <a:pt x="7360" y="18264"/>
                  <a:pt x="7618" y="16491"/>
                </a:cubicBezTo>
                <a:cubicBezTo>
                  <a:pt x="7787" y="15327"/>
                  <a:pt x="8882" y="15127"/>
                  <a:pt x="9614" y="15127"/>
                </a:cubicBezTo>
                <a:cubicBezTo>
                  <a:pt x="9997" y="15127"/>
                  <a:pt x="10281" y="15182"/>
                  <a:pt x="10281" y="15182"/>
                </a:cubicBezTo>
                <a:cubicBezTo>
                  <a:pt x="10281" y="15182"/>
                  <a:pt x="10334" y="17914"/>
                  <a:pt x="12841" y="17961"/>
                </a:cubicBezTo>
                <a:cubicBezTo>
                  <a:pt x="12863" y="17961"/>
                  <a:pt x="12886" y="17961"/>
                  <a:pt x="12909" y="17961"/>
                </a:cubicBezTo>
                <a:cubicBezTo>
                  <a:pt x="15364" y="17961"/>
                  <a:pt x="16294" y="15520"/>
                  <a:pt x="15523" y="13646"/>
                </a:cubicBezTo>
                <a:cubicBezTo>
                  <a:pt x="15124" y="12677"/>
                  <a:pt x="14238" y="12321"/>
                  <a:pt x="13506" y="12321"/>
                </a:cubicBezTo>
                <a:cubicBezTo>
                  <a:pt x="13118" y="12321"/>
                  <a:pt x="12773" y="12421"/>
                  <a:pt x="12567" y="12582"/>
                </a:cubicBezTo>
                <a:cubicBezTo>
                  <a:pt x="12146" y="12908"/>
                  <a:pt x="11745" y="12966"/>
                  <a:pt x="11514" y="12966"/>
                </a:cubicBezTo>
                <a:cubicBezTo>
                  <a:pt x="11387" y="12966"/>
                  <a:pt x="11311" y="12948"/>
                  <a:pt x="11311" y="12948"/>
                </a:cubicBezTo>
                <a:cubicBezTo>
                  <a:pt x="9949" y="12539"/>
                  <a:pt x="9342" y="9988"/>
                  <a:pt x="11689" y="8345"/>
                </a:cubicBezTo>
                <a:cubicBezTo>
                  <a:pt x="13777" y="6884"/>
                  <a:pt x="15028" y="3754"/>
                  <a:pt x="12128" y="1091"/>
                </a:cubicBezTo>
                <a:cubicBezTo>
                  <a:pt x="11277" y="309"/>
                  <a:pt x="10347" y="1"/>
                  <a:pt x="9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40"/>
          <p:cNvSpPr/>
          <p:nvPr/>
        </p:nvSpPr>
        <p:spPr>
          <a:xfrm>
            <a:off x="4305408" y="2788683"/>
            <a:ext cx="266757" cy="331723"/>
          </a:xfrm>
          <a:custGeom>
            <a:avLst/>
            <a:gdLst/>
            <a:ahLst/>
            <a:cxnLst/>
            <a:rect l="l" t="t" r="r" b="b"/>
            <a:pathLst>
              <a:path w="16293" h="20261" extrusionOk="0">
                <a:moveTo>
                  <a:pt x="6857" y="1"/>
                </a:moveTo>
                <a:cubicBezTo>
                  <a:pt x="5944" y="1"/>
                  <a:pt x="5015" y="309"/>
                  <a:pt x="4163" y="1091"/>
                </a:cubicBezTo>
                <a:cubicBezTo>
                  <a:pt x="1263" y="3754"/>
                  <a:pt x="2515" y="6884"/>
                  <a:pt x="4604" y="8345"/>
                </a:cubicBezTo>
                <a:cubicBezTo>
                  <a:pt x="6951" y="9988"/>
                  <a:pt x="6344" y="12539"/>
                  <a:pt x="4981" y="12948"/>
                </a:cubicBezTo>
                <a:cubicBezTo>
                  <a:pt x="4981" y="12948"/>
                  <a:pt x="4905" y="12966"/>
                  <a:pt x="4778" y="12966"/>
                </a:cubicBezTo>
                <a:cubicBezTo>
                  <a:pt x="4547" y="12966"/>
                  <a:pt x="4146" y="12908"/>
                  <a:pt x="3726" y="12582"/>
                </a:cubicBezTo>
                <a:cubicBezTo>
                  <a:pt x="3519" y="12421"/>
                  <a:pt x="3174" y="12321"/>
                  <a:pt x="2787" y="12321"/>
                </a:cubicBezTo>
                <a:cubicBezTo>
                  <a:pt x="2054" y="12321"/>
                  <a:pt x="1169" y="12677"/>
                  <a:pt x="770" y="13646"/>
                </a:cubicBezTo>
                <a:cubicBezTo>
                  <a:pt x="0" y="15520"/>
                  <a:pt x="928" y="17961"/>
                  <a:pt x="3383" y="17961"/>
                </a:cubicBezTo>
                <a:cubicBezTo>
                  <a:pt x="3406" y="17961"/>
                  <a:pt x="3428" y="17961"/>
                  <a:pt x="3451" y="17961"/>
                </a:cubicBezTo>
                <a:cubicBezTo>
                  <a:pt x="5959" y="17914"/>
                  <a:pt x="6011" y="15182"/>
                  <a:pt x="6011" y="15182"/>
                </a:cubicBezTo>
                <a:cubicBezTo>
                  <a:pt x="6011" y="15182"/>
                  <a:pt x="6295" y="15127"/>
                  <a:pt x="6677" y="15127"/>
                </a:cubicBezTo>
                <a:cubicBezTo>
                  <a:pt x="7409" y="15127"/>
                  <a:pt x="8505" y="15327"/>
                  <a:pt x="8674" y="16491"/>
                </a:cubicBezTo>
                <a:cubicBezTo>
                  <a:pt x="8931" y="18264"/>
                  <a:pt x="9614" y="19489"/>
                  <a:pt x="11385" y="20035"/>
                </a:cubicBezTo>
                <a:cubicBezTo>
                  <a:pt x="11864" y="20182"/>
                  <a:pt x="12442" y="20260"/>
                  <a:pt x="13031" y="20260"/>
                </a:cubicBezTo>
                <a:cubicBezTo>
                  <a:pt x="14622" y="20260"/>
                  <a:pt x="16292" y="19692"/>
                  <a:pt x="16292" y="18399"/>
                </a:cubicBezTo>
                <a:lnTo>
                  <a:pt x="16292" y="15674"/>
                </a:lnTo>
                <a:cubicBezTo>
                  <a:pt x="16292" y="15674"/>
                  <a:pt x="14248" y="15401"/>
                  <a:pt x="12885" y="13629"/>
                </a:cubicBezTo>
                <a:cubicBezTo>
                  <a:pt x="11521" y="11858"/>
                  <a:pt x="10431" y="9130"/>
                  <a:pt x="11794" y="8450"/>
                </a:cubicBezTo>
                <a:cubicBezTo>
                  <a:pt x="11878" y="8409"/>
                  <a:pt x="11957" y="8389"/>
                  <a:pt x="12030" y="8389"/>
                </a:cubicBezTo>
                <a:cubicBezTo>
                  <a:pt x="13154" y="8389"/>
                  <a:pt x="13223" y="12965"/>
                  <a:pt x="16292" y="13220"/>
                </a:cubicBezTo>
                <a:lnTo>
                  <a:pt x="16292" y="3954"/>
                </a:lnTo>
                <a:lnTo>
                  <a:pt x="15337" y="3954"/>
                </a:lnTo>
                <a:cubicBezTo>
                  <a:pt x="15337" y="3954"/>
                  <a:pt x="14982" y="4033"/>
                  <a:pt x="14473" y="4033"/>
                </a:cubicBezTo>
                <a:cubicBezTo>
                  <a:pt x="13647" y="4033"/>
                  <a:pt x="12418" y="3824"/>
                  <a:pt x="11658" y="2727"/>
                </a:cubicBezTo>
                <a:cubicBezTo>
                  <a:pt x="10813" y="1507"/>
                  <a:pt x="8875" y="1"/>
                  <a:pt x="68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40"/>
          <p:cNvSpPr/>
          <p:nvPr/>
        </p:nvSpPr>
        <p:spPr>
          <a:xfrm>
            <a:off x="4665161" y="3095520"/>
            <a:ext cx="167474" cy="528095"/>
          </a:xfrm>
          <a:custGeom>
            <a:avLst/>
            <a:gdLst/>
            <a:ahLst/>
            <a:cxnLst/>
            <a:rect l="l" t="t" r="r" b="b"/>
            <a:pathLst>
              <a:path w="10229" h="32255" extrusionOk="0">
                <a:moveTo>
                  <a:pt x="5803" y="0"/>
                </a:moveTo>
                <a:cubicBezTo>
                  <a:pt x="4988" y="0"/>
                  <a:pt x="4206" y="557"/>
                  <a:pt x="4028" y="1442"/>
                </a:cubicBezTo>
                <a:cubicBezTo>
                  <a:pt x="3731" y="2906"/>
                  <a:pt x="5075" y="3621"/>
                  <a:pt x="5075" y="3621"/>
                </a:cubicBezTo>
                <a:lnTo>
                  <a:pt x="1849" y="28081"/>
                </a:lnTo>
                <a:cubicBezTo>
                  <a:pt x="1849" y="28081"/>
                  <a:pt x="345" y="28316"/>
                  <a:pt x="148" y="29798"/>
                </a:cubicBezTo>
                <a:cubicBezTo>
                  <a:pt x="1" y="30905"/>
                  <a:pt x="887" y="31837"/>
                  <a:pt x="1930" y="31837"/>
                </a:cubicBezTo>
                <a:cubicBezTo>
                  <a:pt x="2271" y="31837"/>
                  <a:pt x="2628" y="31738"/>
                  <a:pt x="2971" y="31513"/>
                </a:cubicBezTo>
                <a:cubicBezTo>
                  <a:pt x="3371" y="32027"/>
                  <a:pt x="3905" y="32255"/>
                  <a:pt x="4426" y="32255"/>
                </a:cubicBezTo>
                <a:cubicBezTo>
                  <a:pt x="5241" y="32255"/>
                  <a:pt x="6023" y="31698"/>
                  <a:pt x="6202" y="30813"/>
                </a:cubicBezTo>
                <a:cubicBezTo>
                  <a:pt x="6498" y="29348"/>
                  <a:pt x="5154" y="28635"/>
                  <a:pt x="5154" y="28635"/>
                </a:cubicBezTo>
                <a:lnTo>
                  <a:pt x="8380" y="4175"/>
                </a:lnTo>
                <a:cubicBezTo>
                  <a:pt x="8380" y="4175"/>
                  <a:pt x="9883" y="3939"/>
                  <a:pt x="10081" y="2457"/>
                </a:cubicBezTo>
                <a:cubicBezTo>
                  <a:pt x="10229" y="1350"/>
                  <a:pt x="9342" y="418"/>
                  <a:pt x="8297" y="418"/>
                </a:cubicBezTo>
                <a:cubicBezTo>
                  <a:pt x="7956" y="418"/>
                  <a:pt x="7599" y="517"/>
                  <a:pt x="7256" y="741"/>
                </a:cubicBezTo>
                <a:cubicBezTo>
                  <a:pt x="6857" y="227"/>
                  <a:pt x="6323" y="0"/>
                  <a:pt x="58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40"/>
          <p:cNvSpPr/>
          <p:nvPr/>
        </p:nvSpPr>
        <p:spPr>
          <a:xfrm>
            <a:off x="4670138" y="3630868"/>
            <a:ext cx="86119" cy="94486"/>
          </a:xfrm>
          <a:custGeom>
            <a:avLst/>
            <a:gdLst/>
            <a:ahLst/>
            <a:cxnLst/>
            <a:rect l="l" t="t" r="r" b="b"/>
            <a:pathLst>
              <a:path w="5260" h="5771" extrusionOk="0">
                <a:moveTo>
                  <a:pt x="2287" y="1"/>
                </a:moveTo>
                <a:cubicBezTo>
                  <a:pt x="1412" y="1"/>
                  <a:pt x="1" y="1428"/>
                  <a:pt x="1" y="2888"/>
                </a:cubicBezTo>
                <a:cubicBezTo>
                  <a:pt x="1" y="4401"/>
                  <a:pt x="1653" y="5743"/>
                  <a:pt x="2738" y="5770"/>
                </a:cubicBezTo>
                <a:cubicBezTo>
                  <a:pt x="2750" y="5770"/>
                  <a:pt x="2763" y="5771"/>
                  <a:pt x="2775" y="5771"/>
                </a:cubicBezTo>
                <a:cubicBezTo>
                  <a:pt x="4215" y="5771"/>
                  <a:pt x="5260" y="3671"/>
                  <a:pt x="5117" y="2456"/>
                </a:cubicBezTo>
                <a:cubicBezTo>
                  <a:pt x="4974" y="1230"/>
                  <a:pt x="3531" y="150"/>
                  <a:pt x="2379" y="6"/>
                </a:cubicBezTo>
                <a:cubicBezTo>
                  <a:pt x="2349" y="2"/>
                  <a:pt x="2318" y="1"/>
                  <a:pt x="22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40"/>
          <p:cNvSpPr/>
          <p:nvPr/>
        </p:nvSpPr>
        <p:spPr>
          <a:xfrm>
            <a:off x="4670138" y="3630868"/>
            <a:ext cx="86119" cy="94486"/>
          </a:xfrm>
          <a:custGeom>
            <a:avLst/>
            <a:gdLst/>
            <a:ahLst/>
            <a:cxnLst/>
            <a:rect l="l" t="t" r="r" b="b"/>
            <a:pathLst>
              <a:path w="5260" h="5771" extrusionOk="0">
                <a:moveTo>
                  <a:pt x="2287" y="1"/>
                </a:moveTo>
                <a:cubicBezTo>
                  <a:pt x="1412" y="1"/>
                  <a:pt x="1" y="1428"/>
                  <a:pt x="1" y="2888"/>
                </a:cubicBezTo>
                <a:cubicBezTo>
                  <a:pt x="1" y="4401"/>
                  <a:pt x="1653" y="5743"/>
                  <a:pt x="2738" y="5770"/>
                </a:cubicBezTo>
                <a:cubicBezTo>
                  <a:pt x="2750" y="5770"/>
                  <a:pt x="2763" y="5771"/>
                  <a:pt x="2775" y="5771"/>
                </a:cubicBezTo>
                <a:cubicBezTo>
                  <a:pt x="4215" y="5771"/>
                  <a:pt x="5260" y="3671"/>
                  <a:pt x="5117" y="2456"/>
                </a:cubicBezTo>
                <a:cubicBezTo>
                  <a:pt x="4974" y="1230"/>
                  <a:pt x="3531" y="150"/>
                  <a:pt x="2379" y="6"/>
                </a:cubicBezTo>
                <a:cubicBezTo>
                  <a:pt x="2349" y="2"/>
                  <a:pt x="2318" y="1"/>
                  <a:pt x="22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40"/>
          <p:cNvSpPr/>
          <p:nvPr/>
        </p:nvSpPr>
        <p:spPr>
          <a:xfrm>
            <a:off x="4631941" y="3740073"/>
            <a:ext cx="131979" cy="705851"/>
          </a:xfrm>
          <a:custGeom>
            <a:avLst/>
            <a:gdLst/>
            <a:ahLst/>
            <a:cxnLst/>
            <a:rect l="l" t="t" r="r" b="b"/>
            <a:pathLst>
              <a:path w="8061" h="43112" extrusionOk="0">
                <a:moveTo>
                  <a:pt x="3718" y="0"/>
                </a:moveTo>
                <a:cubicBezTo>
                  <a:pt x="2826" y="0"/>
                  <a:pt x="1994" y="678"/>
                  <a:pt x="1915" y="1657"/>
                </a:cubicBezTo>
                <a:cubicBezTo>
                  <a:pt x="1795" y="3146"/>
                  <a:pt x="3214" y="3694"/>
                  <a:pt x="3214" y="3694"/>
                </a:cubicBezTo>
                <a:lnTo>
                  <a:pt x="1499" y="39262"/>
                </a:lnTo>
                <a:cubicBezTo>
                  <a:pt x="1499" y="39262"/>
                  <a:pt x="34" y="39673"/>
                  <a:pt x="14" y="41168"/>
                </a:cubicBezTo>
                <a:cubicBezTo>
                  <a:pt x="1" y="42210"/>
                  <a:pt x="862" y="42994"/>
                  <a:pt x="1819" y="42994"/>
                </a:cubicBezTo>
                <a:cubicBezTo>
                  <a:pt x="2223" y="42994"/>
                  <a:pt x="2644" y="42854"/>
                  <a:pt x="3023" y="42536"/>
                </a:cubicBezTo>
                <a:cubicBezTo>
                  <a:pt x="3418" y="42937"/>
                  <a:pt x="3889" y="43112"/>
                  <a:pt x="4343" y="43112"/>
                </a:cubicBezTo>
                <a:cubicBezTo>
                  <a:pt x="5236" y="43112"/>
                  <a:pt x="6067" y="42434"/>
                  <a:pt x="6146" y="41457"/>
                </a:cubicBezTo>
                <a:cubicBezTo>
                  <a:pt x="6265" y="39967"/>
                  <a:pt x="4847" y="39419"/>
                  <a:pt x="4847" y="39419"/>
                </a:cubicBezTo>
                <a:lnTo>
                  <a:pt x="6562" y="3852"/>
                </a:lnTo>
                <a:cubicBezTo>
                  <a:pt x="6562" y="3852"/>
                  <a:pt x="8026" y="3438"/>
                  <a:pt x="8046" y="1944"/>
                </a:cubicBezTo>
                <a:cubicBezTo>
                  <a:pt x="8061" y="903"/>
                  <a:pt x="7199" y="119"/>
                  <a:pt x="6241" y="119"/>
                </a:cubicBezTo>
                <a:cubicBezTo>
                  <a:pt x="5837" y="119"/>
                  <a:pt x="5417" y="258"/>
                  <a:pt x="5037" y="576"/>
                </a:cubicBezTo>
                <a:cubicBezTo>
                  <a:pt x="4642" y="176"/>
                  <a:pt x="4172" y="0"/>
                  <a:pt x="37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40"/>
          <p:cNvSpPr/>
          <p:nvPr/>
        </p:nvSpPr>
        <p:spPr>
          <a:xfrm>
            <a:off x="4697922" y="3803107"/>
            <a:ext cx="84826" cy="557680"/>
          </a:xfrm>
          <a:custGeom>
            <a:avLst/>
            <a:gdLst/>
            <a:ahLst/>
            <a:cxnLst/>
            <a:rect l="l" t="t" r="r" b="b"/>
            <a:pathLst>
              <a:path w="5181" h="34062" extrusionOk="0">
                <a:moveTo>
                  <a:pt x="2532" y="0"/>
                </a:moveTo>
                <a:lnTo>
                  <a:pt x="1880" y="918"/>
                </a:lnTo>
                <a:cubicBezTo>
                  <a:pt x="1880" y="918"/>
                  <a:pt x="4016" y="7979"/>
                  <a:pt x="4016" y="11110"/>
                </a:cubicBezTo>
                <a:cubicBezTo>
                  <a:pt x="4016" y="13679"/>
                  <a:pt x="1" y="32998"/>
                  <a:pt x="1" y="32998"/>
                </a:cubicBezTo>
                <a:lnTo>
                  <a:pt x="1" y="34062"/>
                </a:lnTo>
                <a:cubicBezTo>
                  <a:pt x="1" y="34062"/>
                  <a:pt x="5181" y="15481"/>
                  <a:pt x="5159" y="10933"/>
                </a:cubicBezTo>
                <a:cubicBezTo>
                  <a:pt x="5134" y="5719"/>
                  <a:pt x="2532" y="0"/>
                  <a:pt x="2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40"/>
          <p:cNvSpPr/>
          <p:nvPr/>
        </p:nvSpPr>
        <p:spPr>
          <a:xfrm>
            <a:off x="4311531" y="3095504"/>
            <a:ext cx="167491" cy="528111"/>
          </a:xfrm>
          <a:custGeom>
            <a:avLst/>
            <a:gdLst/>
            <a:ahLst/>
            <a:cxnLst/>
            <a:rect l="l" t="t" r="r" b="b"/>
            <a:pathLst>
              <a:path w="10230" h="32256" extrusionOk="0">
                <a:moveTo>
                  <a:pt x="4426" y="1"/>
                </a:moveTo>
                <a:cubicBezTo>
                  <a:pt x="3905" y="1"/>
                  <a:pt x="3372" y="228"/>
                  <a:pt x="2973" y="741"/>
                </a:cubicBezTo>
                <a:cubicBezTo>
                  <a:pt x="2630" y="517"/>
                  <a:pt x="2273" y="418"/>
                  <a:pt x="1933" y="418"/>
                </a:cubicBezTo>
                <a:cubicBezTo>
                  <a:pt x="888" y="418"/>
                  <a:pt x="0" y="1351"/>
                  <a:pt x="148" y="2458"/>
                </a:cubicBezTo>
                <a:cubicBezTo>
                  <a:pt x="346" y="3939"/>
                  <a:pt x="1849" y="4174"/>
                  <a:pt x="1849" y="4174"/>
                </a:cubicBezTo>
                <a:lnTo>
                  <a:pt x="5076" y="28636"/>
                </a:lnTo>
                <a:cubicBezTo>
                  <a:pt x="5076" y="28636"/>
                  <a:pt x="3732" y="29349"/>
                  <a:pt x="4029" y="30814"/>
                </a:cubicBezTo>
                <a:cubicBezTo>
                  <a:pt x="4207" y="31699"/>
                  <a:pt x="4989" y="32255"/>
                  <a:pt x="5803" y="32255"/>
                </a:cubicBezTo>
                <a:cubicBezTo>
                  <a:pt x="6324" y="32255"/>
                  <a:pt x="6859" y="32028"/>
                  <a:pt x="7258" y="31514"/>
                </a:cubicBezTo>
                <a:cubicBezTo>
                  <a:pt x="7601" y="31739"/>
                  <a:pt x="7958" y="31838"/>
                  <a:pt x="8298" y="31838"/>
                </a:cubicBezTo>
                <a:cubicBezTo>
                  <a:pt x="9342" y="31838"/>
                  <a:pt x="10229" y="30905"/>
                  <a:pt x="10081" y="29798"/>
                </a:cubicBezTo>
                <a:cubicBezTo>
                  <a:pt x="9884" y="28317"/>
                  <a:pt x="8380" y="28082"/>
                  <a:pt x="8380" y="28082"/>
                </a:cubicBezTo>
                <a:lnTo>
                  <a:pt x="5155" y="3620"/>
                </a:lnTo>
                <a:cubicBezTo>
                  <a:pt x="5155" y="3620"/>
                  <a:pt x="6499" y="2907"/>
                  <a:pt x="6202" y="1442"/>
                </a:cubicBezTo>
                <a:cubicBezTo>
                  <a:pt x="6023" y="557"/>
                  <a:pt x="5241" y="1"/>
                  <a:pt x="44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40"/>
          <p:cNvSpPr/>
          <p:nvPr/>
        </p:nvSpPr>
        <p:spPr>
          <a:xfrm>
            <a:off x="4387909" y="3630868"/>
            <a:ext cx="86119" cy="94502"/>
          </a:xfrm>
          <a:custGeom>
            <a:avLst/>
            <a:gdLst/>
            <a:ahLst/>
            <a:cxnLst/>
            <a:rect l="l" t="t" r="r" b="b"/>
            <a:pathLst>
              <a:path w="5260" h="5772" extrusionOk="0">
                <a:moveTo>
                  <a:pt x="2973" y="1"/>
                </a:moveTo>
                <a:cubicBezTo>
                  <a:pt x="2942" y="1"/>
                  <a:pt x="2911" y="2"/>
                  <a:pt x="2881" y="6"/>
                </a:cubicBezTo>
                <a:cubicBezTo>
                  <a:pt x="1729" y="150"/>
                  <a:pt x="286" y="1232"/>
                  <a:pt x="143" y="2456"/>
                </a:cubicBezTo>
                <a:cubicBezTo>
                  <a:pt x="0" y="3671"/>
                  <a:pt x="1045" y="5772"/>
                  <a:pt x="2484" y="5772"/>
                </a:cubicBezTo>
                <a:cubicBezTo>
                  <a:pt x="2497" y="5772"/>
                  <a:pt x="2509" y="5772"/>
                  <a:pt x="2521" y="5771"/>
                </a:cubicBezTo>
                <a:cubicBezTo>
                  <a:pt x="3608" y="5743"/>
                  <a:pt x="5259" y="4401"/>
                  <a:pt x="5259" y="2888"/>
                </a:cubicBezTo>
                <a:cubicBezTo>
                  <a:pt x="5259" y="1428"/>
                  <a:pt x="3848" y="1"/>
                  <a:pt x="29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40"/>
          <p:cNvSpPr/>
          <p:nvPr/>
        </p:nvSpPr>
        <p:spPr>
          <a:xfrm>
            <a:off x="4380246" y="3740073"/>
            <a:ext cx="131979" cy="705851"/>
          </a:xfrm>
          <a:custGeom>
            <a:avLst/>
            <a:gdLst/>
            <a:ahLst/>
            <a:cxnLst/>
            <a:rect l="l" t="t" r="r" b="b"/>
            <a:pathLst>
              <a:path w="8061" h="43112" extrusionOk="0">
                <a:moveTo>
                  <a:pt x="4342" y="0"/>
                </a:moveTo>
                <a:cubicBezTo>
                  <a:pt x="3888" y="0"/>
                  <a:pt x="3418" y="176"/>
                  <a:pt x="3022" y="576"/>
                </a:cubicBezTo>
                <a:cubicBezTo>
                  <a:pt x="2644" y="258"/>
                  <a:pt x="2223" y="119"/>
                  <a:pt x="1820" y="119"/>
                </a:cubicBezTo>
                <a:cubicBezTo>
                  <a:pt x="862" y="119"/>
                  <a:pt x="0" y="903"/>
                  <a:pt x="15" y="1944"/>
                </a:cubicBezTo>
                <a:cubicBezTo>
                  <a:pt x="34" y="3438"/>
                  <a:pt x="1499" y="3852"/>
                  <a:pt x="1499" y="3852"/>
                </a:cubicBezTo>
                <a:lnTo>
                  <a:pt x="3215" y="39419"/>
                </a:lnTo>
                <a:cubicBezTo>
                  <a:pt x="3215" y="39419"/>
                  <a:pt x="1794" y="39967"/>
                  <a:pt x="1915" y="41457"/>
                </a:cubicBezTo>
                <a:cubicBezTo>
                  <a:pt x="1994" y="42434"/>
                  <a:pt x="2825" y="43112"/>
                  <a:pt x="3718" y="43112"/>
                </a:cubicBezTo>
                <a:cubicBezTo>
                  <a:pt x="4172" y="43112"/>
                  <a:pt x="4642" y="42937"/>
                  <a:pt x="5038" y="42536"/>
                </a:cubicBezTo>
                <a:cubicBezTo>
                  <a:pt x="5417" y="42854"/>
                  <a:pt x="5838" y="42994"/>
                  <a:pt x="6242" y="42994"/>
                </a:cubicBezTo>
                <a:cubicBezTo>
                  <a:pt x="7199" y="42994"/>
                  <a:pt x="8060" y="42210"/>
                  <a:pt x="8047" y="41168"/>
                </a:cubicBezTo>
                <a:cubicBezTo>
                  <a:pt x="8026" y="39673"/>
                  <a:pt x="6562" y="39262"/>
                  <a:pt x="6562" y="39262"/>
                </a:cubicBezTo>
                <a:lnTo>
                  <a:pt x="4846" y="3694"/>
                </a:lnTo>
                <a:cubicBezTo>
                  <a:pt x="4846" y="3694"/>
                  <a:pt x="6266" y="3146"/>
                  <a:pt x="6146" y="1655"/>
                </a:cubicBezTo>
                <a:cubicBezTo>
                  <a:pt x="6067" y="678"/>
                  <a:pt x="5235" y="0"/>
                  <a:pt x="43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40"/>
          <p:cNvSpPr/>
          <p:nvPr/>
        </p:nvSpPr>
        <p:spPr>
          <a:xfrm>
            <a:off x="4361418" y="3803123"/>
            <a:ext cx="84842" cy="557664"/>
          </a:xfrm>
          <a:custGeom>
            <a:avLst/>
            <a:gdLst/>
            <a:ahLst/>
            <a:cxnLst/>
            <a:rect l="l" t="t" r="r" b="b"/>
            <a:pathLst>
              <a:path w="5182" h="34061" extrusionOk="0">
                <a:moveTo>
                  <a:pt x="2649" y="1"/>
                </a:moveTo>
                <a:cubicBezTo>
                  <a:pt x="2649" y="1"/>
                  <a:pt x="47" y="5718"/>
                  <a:pt x="22" y="10932"/>
                </a:cubicBezTo>
                <a:cubicBezTo>
                  <a:pt x="0" y="15481"/>
                  <a:pt x="5181" y="34061"/>
                  <a:pt x="5181" y="34061"/>
                </a:cubicBezTo>
                <a:lnTo>
                  <a:pt x="5181" y="32998"/>
                </a:lnTo>
                <a:cubicBezTo>
                  <a:pt x="5181" y="32998"/>
                  <a:pt x="1165" y="13678"/>
                  <a:pt x="1165" y="11109"/>
                </a:cubicBezTo>
                <a:cubicBezTo>
                  <a:pt x="1165" y="7978"/>
                  <a:pt x="3301" y="917"/>
                  <a:pt x="3301" y="917"/>
                </a:cubicBezTo>
                <a:lnTo>
                  <a:pt x="264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40"/>
          <p:cNvSpPr/>
          <p:nvPr/>
        </p:nvSpPr>
        <p:spPr>
          <a:xfrm>
            <a:off x="4908341" y="2052133"/>
            <a:ext cx="146305" cy="380742"/>
          </a:xfrm>
          <a:custGeom>
            <a:avLst/>
            <a:gdLst/>
            <a:ahLst/>
            <a:cxnLst/>
            <a:rect l="l" t="t" r="r" b="b"/>
            <a:pathLst>
              <a:path w="8936" h="23255" extrusionOk="0">
                <a:moveTo>
                  <a:pt x="3623" y="1"/>
                </a:moveTo>
                <a:cubicBezTo>
                  <a:pt x="3182" y="1"/>
                  <a:pt x="2732" y="199"/>
                  <a:pt x="2409" y="645"/>
                </a:cubicBezTo>
                <a:cubicBezTo>
                  <a:pt x="2140" y="483"/>
                  <a:pt x="1864" y="411"/>
                  <a:pt x="1601" y="411"/>
                </a:cubicBezTo>
                <a:cubicBezTo>
                  <a:pt x="728" y="411"/>
                  <a:pt x="0" y="1208"/>
                  <a:pt x="154" y="2124"/>
                </a:cubicBezTo>
                <a:cubicBezTo>
                  <a:pt x="355" y="3326"/>
                  <a:pt x="1588" y="3477"/>
                  <a:pt x="1588" y="3477"/>
                </a:cubicBezTo>
                <a:lnTo>
                  <a:pt x="4667" y="20322"/>
                </a:lnTo>
                <a:cubicBezTo>
                  <a:pt x="4667" y="20322"/>
                  <a:pt x="3590" y="20939"/>
                  <a:pt x="3872" y="22127"/>
                </a:cubicBezTo>
                <a:cubicBezTo>
                  <a:pt x="4039" y="22825"/>
                  <a:pt x="4664" y="23254"/>
                  <a:pt x="5311" y="23254"/>
                </a:cubicBezTo>
                <a:cubicBezTo>
                  <a:pt x="5752" y="23254"/>
                  <a:pt x="6202" y="23056"/>
                  <a:pt x="6525" y="22609"/>
                </a:cubicBezTo>
                <a:cubicBezTo>
                  <a:pt x="6794" y="22773"/>
                  <a:pt x="7071" y="22845"/>
                  <a:pt x="7335" y="22845"/>
                </a:cubicBezTo>
                <a:cubicBezTo>
                  <a:pt x="8208" y="22845"/>
                  <a:pt x="8935" y="22048"/>
                  <a:pt x="8781" y="21133"/>
                </a:cubicBezTo>
                <a:cubicBezTo>
                  <a:pt x="8578" y="19930"/>
                  <a:pt x="7347" y="19780"/>
                  <a:pt x="7347" y="19780"/>
                </a:cubicBezTo>
                <a:lnTo>
                  <a:pt x="4267" y="2934"/>
                </a:lnTo>
                <a:cubicBezTo>
                  <a:pt x="4267" y="2934"/>
                  <a:pt x="5343" y="2315"/>
                  <a:pt x="5061" y="1129"/>
                </a:cubicBezTo>
                <a:cubicBezTo>
                  <a:pt x="4895" y="429"/>
                  <a:pt x="4270" y="1"/>
                  <a:pt x="36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40"/>
          <p:cNvSpPr/>
          <p:nvPr/>
        </p:nvSpPr>
        <p:spPr>
          <a:xfrm>
            <a:off x="4910519" y="1994617"/>
            <a:ext cx="50018" cy="54848"/>
          </a:xfrm>
          <a:custGeom>
            <a:avLst/>
            <a:gdLst/>
            <a:ahLst/>
            <a:cxnLst/>
            <a:rect l="l" t="t" r="r" b="b"/>
            <a:pathLst>
              <a:path w="3055" h="3350" extrusionOk="0">
                <a:moveTo>
                  <a:pt x="1327" y="1"/>
                </a:moveTo>
                <a:cubicBezTo>
                  <a:pt x="818" y="1"/>
                  <a:pt x="0" y="830"/>
                  <a:pt x="0" y="1677"/>
                </a:cubicBezTo>
                <a:cubicBezTo>
                  <a:pt x="0" y="2556"/>
                  <a:pt x="959" y="3334"/>
                  <a:pt x="1590" y="3349"/>
                </a:cubicBezTo>
                <a:cubicBezTo>
                  <a:pt x="1598" y="3350"/>
                  <a:pt x="1605" y="3350"/>
                  <a:pt x="1613" y="3350"/>
                </a:cubicBezTo>
                <a:cubicBezTo>
                  <a:pt x="2448" y="3350"/>
                  <a:pt x="3054" y="2132"/>
                  <a:pt x="2971" y="1426"/>
                </a:cubicBezTo>
                <a:cubicBezTo>
                  <a:pt x="2888" y="714"/>
                  <a:pt x="2051" y="88"/>
                  <a:pt x="1382" y="4"/>
                </a:cubicBezTo>
                <a:cubicBezTo>
                  <a:pt x="1364" y="2"/>
                  <a:pt x="1346" y="1"/>
                  <a:pt x="13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40"/>
          <p:cNvSpPr/>
          <p:nvPr/>
        </p:nvSpPr>
        <p:spPr>
          <a:xfrm>
            <a:off x="4995541" y="2432859"/>
            <a:ext cx="50018" cy="54864"/>
          </a:xfrm>
          <a:custGeom>
            <a:avLst/>
            <a:gdLst/>
            <a:ahLst/>
            <a:cxnLst/>
            <a:rect l="l" t="t" r="r" b="b"/>
            <a:pathLst>
              <a:path w="3055" h="3351" extrusionOk="0">
                <a:moveTo>
                  <a:pt x="1329" y="0"/>
                </a:moveTo>
                <a:cubicBezTo>
                  <a:pt x="819" y="0"/>
                  <a:pt x="1" y="829"/>
                  <a:pt x="1" y="1677"/>
                </a:cubicBezTo>
                <a:cubicBezTo>
                  <a:pt x="1" y="2555"/>
                  <a:pt x="960" y="3333"/>
                  <a:pt x="1590" y="3350"/>
                </a:cubicBezTo>
                <a:cubicBezTo>
                  <a:pt x="1597" y="3350"/>
                  <a:pt x="1604" y="3350"/>
                  <a:pt x="1611" y="3350"/>
                </a:cubicBezTo>
                <a:cubicBezTo>
                  <a:pt x="2447" y="3350"/>
                  <a:pt x="3054" y="2131"/>
                  <a:pt x="2972" y="1425"/>
                </a:cubicBezTo>
                <a:cubicBezTo>
                  <a:pt x="2890" y="713"/>
                  <a:pt x="2051" y="86"/>
                  <a:pt x="1383" y="4"/>
                </a:cubicBezTo>
                <a:cubicBezTo>
                  <a:pt x="1365" y="1"/>
                  <a:pt x="1347" y="0"/>
                  <a:pt x="13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40"/>
          <p:cNvSpPr/>
          <p:nvPr/>
        </p:nvSpPr>
        <p:spPr>
          <a:xfrm>
            <a:off x="4990073" y="2492799"/>
            <a:ext cx="112135" cy="398949"/>
          </a:xfrm>
          <a:custGeom>
            <a:avLst/>
            <a:gdLst/>
            <a:ahLst/>
            <a:cxnLst/>
            <a:rect l="l" t="t" r="r" b="b"/>
            <a:pathLst>
              <a:path w="6849" h="24367" extrusionOk="0">
                <a:moveTo>
                  <a:pt x="3570" y="0"/>
                </a:moveTo>
                <a:cubicBezTo>
                  <a:pt x="3181" y="0"/>
                  <a:pt x="2779" y="157"/>
                  <a:pt x="2453" y="515"/>
                </a:cubicBezTo>
                <a:cubicBezTo>
                  <a:pt x="2153" y="284"/>
                  <a:pt x="1828" y="182"/>
                  <a:pt x="1518" y="182"/>
                </a:cubicBezTo>
                <a:cubicBezTo>
                  <a:pt x="712" y="182"/>
                  <a:pt x="0" y="863"/>
                  <a:pt x="49" y="1733"/>
                </a:cubicBezTo>
                <a:cubicBezTo>
                  <a:pt x="116" y="2950"/>
                  <a:pt x="1323" y="3237"/>
                  <a:pt x="1323" y="3237"/>
                </a:cubicBezTo>
                <a:lnTo>
                  <a:pt x="2801" y="21371"/>
                </a:lnTo>
                <a:cubicBezTo>
                  <a:pt x="2801" y="21371"/>
                  <a:pt x="1663" y="21867"/>
                  <a:pt x="1811" y="23077"/>
                </a:cubicBezTo>
                <a:cubicBezTo>
                  <a:pt x="1906" y="23850"/>
                  <a:pt x="2572" y="24367"/>
                  <a:pt x="3278" y="24367"/>
                </a:cubicBezTo>
                <a:cubicBezTo>
                  <a:pt x="3667" y="24367"/>
                  <a:pt x="4069" y="24209"/>
                  <a:pt x="4394" y="23851"/>
                </a:cubicBezTo>
                <a:cubicBezTo>
                  <a:pt x="4695" y="24083"/>
                  <a:pt x="5020" y="24184"/>
                  <a:pt x="5331" y="24184"/>
                </a:cubicBezTo>
                <a:cubicBezTo>
                  <a:pt x="6137" y="24184"/>
                  <a:pt x="6848" y="23504"/>
                  <a:pt x="6800" y="22635"/>
                </a:cubicBezTo>
                <a:cubicBezTo>
                  <a:pt x="6733" y="21417"/>
                  <a:pt x="5525" y="21131"/>
                  <a:pt x="5525" y="21131"/>
                </a:cubicBezTo>
                <a:lnTo>
                  <a:pt x="4046" y="2996"/>
                </a:lnTo>
                <a:cubicBezTo>
                  <a:pt x="4046" y="2996"/>
                  <a:pt x="5185" y="2500"/>
                  <a:pt x="5036" y="1290"/>
                </a:cubicBezTo>
                <a:cubicBezTo>
                  <a:pt x="4942" y="517"/>
                  <a:pt x="4276" y="0"/>
                  <a:pt x="35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40"/>
          <p:cNvSpPr/>
          <p:nvPr/>
        </p:nvSpPr>
        <p:spPr>
          <a:xfrm>
            <a:off x="5032347" y="2898755"/>
            <a:ext cx="55388" cy="48446"/>
          </a:xfrm>
          <a:custGeom>
            <a:avLst/>
            <a:gdLst/>
            <a:ahLst/>
            <a:cxnLst/>
            <a:rect l="l" t="t" r="r" b="b"/>
            <a:pathLst>
              <a:path w="3383" h="2959" extrusionOk="0">
                <a:moveTo>
                  <a:pt x="1708" y="1"/>
                </a:moveTo>
                <a:cubicBezTo>
                  <a:pt x="1631" y="1"/>
                  <a:pt x="1553" y="7"/>
                  <a:pt x="1477" y="20"/>
                </a:cubicBezTo>
                <a:cubicBezTo>
                  <a:pt x="612" y="163"/>
                  <a:pt x="0" y="1238"/>
                  <a:pt x="89" y="1862"/>
                </a:cubicBezTo>
                <a:cubicBezTo>
                  <a:pt x="186" y="2560"/>
                  <a:pt x="1115" y="2959"/>
                  <a:pt x="1821" y="2959"/>
                </a:cubicBezTo>
                <a:cubicBezTo>
                  <a:pt x="1964" y="2959"/>
                  <a:pt x="2097" y="2942"/>
                  <a:pt x="2213" y="2909"/>
                </a:cubicBezTo>
                <a:cubicBezTo>
                  <a:pt x="2901" y="2710"/>
                  <a:pt x="3383" y="1780"/>
                  <a:pt x="3355" y="1108"/>
                </a:cubicBezTo>
                <a:cubicBezTo>
                  <a:pt x="3335" y="646"/>
                  <a:pt x="2510" y="1"/>
                  <a:pt x="17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40"/>
          <p:cNvSpPr/>
          <p:nvPr/>
        </p:nvSpPr>
        <p:spPr>
          <a:xfrm>
            <a:off x="5067515" y="2959956"/>
            <a:ext cx="42798" cy="109532"/>
          </a:xfrm>
          <a:custGeom>
            <a:avLst/>
            <a:gdLst/>
            <a:ahLst/>
            <a:cxnLst/>
            <a:rect l="l" t="t" r="r" b="b"/>
            <a:pathLst>
              <a:path w="2614" h="6690" extrusionOk="0">
                <a:moveTo>
                  <a:pt x="789" y="1"/>
                </a:moveTo>
                <a:cubicBezTo>
                  <a:pt x="407" y="1"/>
                  <a:pt x="1" y="110"/>
                  <a:pt x="66" y="343"/>
                </a:cubicBezTo>
                <a:cubicBezTo>
                  <a:pt x="151" y="642"/>
                  <a:pt x="1513" y="6689"/>
                  <a:pt x="1513" y="6689"/>
                </a:cubicBezTo>
                <a:lnTo>
                  <a:pt x="2407" y="6689"/>
                </a:lnTo>
                <a:cubicBezTo>
                  <a:pt x="2613" y="5232"/>
                  <a:pt x="1600" y="343"/>
                  <a:pt x="1357" y="128"/>
                </a:cubicBezTo>
                <a:cubicBezTo>
                  <a:pt x="1262" y="45"/>
                  <a:pt x="1031" y="1"/>
                  <a:pt x="7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40"/>
          <p:cNvSpPr/>
          <p:nvPr/>
        </p:nvSpPr>
        <p:spPr>
          <a:xfrm>
            <a:off x="5074047" y="3075873"/>
            <a:ext cx="33334" cy="77802"/>
          </a:xfrm>
          <a:custGeom>
            <a:avLst/>
            <a:gdLst/>
            <a:ahLst/>
            <a:cxnLst/>
            <a:rect l="l" t="t" r="r" b="b"/>
            <a:pathLst>
              <a:path w="2036" h="4752" extrusionOk="0">
                <a:moveTo>
                  <a:pt x="1143" y="1"/>
                </a:moveTo>
                <a:cubicBezTo>
                  <a:pt x="1143" y="1"/>
                  <a:pt x="877" y="3299"/>
                  <a:pt x="0" y="4749"/>
                </a:cubicBezTo>
                <a:cubicBezTo>
                  <a:pt x="0" y="4749"/>
                  <a:pt x="16" y="4752"/>
                  <a:pt x="44" y="4752"/>
                </a:cubicBezTo>
                <a:cubicBezTo>
                  <a:pt x="293" y="4752"/>
                  <a:pt x="1543" y="4522"/>
                  <a:pt x="20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40"/>
          <p:cNvSpPr/>
          <p:nvPr/>
        </p:nvSpPr>
        <p:spPr>
          <a:xfrm>
            <a:off x="5042907" y="2961724"/>
            <a:ext cx="34546" cy="104702"/>
          </a:xfrm>
          <a:custGeom>
            <a:avLst/>
            <a:gdLst/>
            <a:ahLst/>
            <a:cxnLst/>
            <a:rect l="l" t="t" r="r" b="b"/>
            <a:pathLst>
              <a:path w="2110" h="6395" extrusionOk="0">
                <a:moveTo>
                  <a:pt x="824" y="0"/>
                </a:moveTo>
                <a:cubicBezTo>
                  <a:pt x="720" y="0"/>
                  <a:pt x="594" y="19"/>
                  <a:pt x="446" y="77"/>
                </a:cubicBezTo>
                <a:cubicBezTo>
                  <a:pt x="0" y="249"/>
                  <a:pt x="1003" y="6395"/>
                  <a:pt x="1003" y="6395"/>
                </a:cubicBezTo>
                <a:lnTo>
                  <a:pt x="2080" y="6395"/>
                </a:lnTo>
                <a:cubicBezTo>
                  <a:pt x="2109" y="6024"/>
                  <a:pt x="1143" y="77"/>
                  <a:pt x="1143" y="77"/>
                </a:cubicBezTo>
                <a:cubicBezTo>
                  <a:pt x="1143" y="77"/>
                  <a:pt x="1031" y="0"/>
                  <a:pt x="8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40"/>
          <p:cNvSpPr/>
          <p:nvPr/>
        </p:nvSpPr>
        <p:spPr>
          <a:xfrm>
            <a:off x="5034672" y="3075873"/>
            <a:ext cx="42323" cy="73791"/>
          </a:xfrm>
          <a:custGeom>
            <a:avLst/>
            <a:gdLst/>
            <a:ahLst/>
            <a:cxnLst/>
            <a:rect l="l" t="t" r="r" b="b"/>
            <a:pathLst>
              <a:path w="2585" h="4507" extrusionOk="0">
                <a:moveTo>
                  <a:pt x="1561" y="1"/>
                </a:moveTo>
                <a:cubicBezTo>
                  <a:pt x="1134" y="2274"/>
                  <a:pt x="1217" y="2252"/>
                  <a:pt x="834" y="3311"/>
                </a:cubicBezTo>
                <a:cubicBezTo>
                  <a:pt x="555" y="4083"/>
                  <a:pt x="1" y="4283"/>
                  <a:pt x="1" y="4283"/>
                </a:cubicBezTo>
                <a:cubicBezTo>
                  <a:pt x="1" y="4283"/>
                  <a:pt x="220" y="4506"/>
                  <a:pt x="539" y="4506"/>
                </a:cubicBezTo>
                <a:cubicBezTo>
                  <a:pt x="680" y="4506"/>
                  <a:pt x="839" y="4463"/>
                  <a:pt x="1008" y="4339"/>
                </a:cubicBezTo>
                <a:cubicBezTo>
                  <a:pt x="1789" y="3768"/>
                  <a:pt x="2585" y="1"/>
                  <a:pt x="258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0"/>
          <p:cNvSpPr/>
          <p:nvPr/>
        </p:nvSpPr>
        <p:spPr>
          <a:xfrm>
            <a:off x="5007362" y="2963869"/>
            <a:ext cx="30371" cy="68814"/>
          </a:xfrm>
          <a:custGeom>
            <a:avLst/>
            <a:gdLst/>
            <a:ahLst/>
            <a:cxnLst/>
            <a:rect l="l" t="t" r="r" b="b"/>
            <a:pathLst>
              <a:path w="1855" h="4203" extrusionOk="0">
                <a:moveTo>
                  <a:pt x="1407" y="1"/>
                </a:moveTo>
                <a:cubicBezTo>
                  <a:pt x="1201" y="1"/>
                  <a:pt x="973" y="39"/>
                  <a:pt x="973" y="39"/>
                </a:cubicBezTo>
                <a:cubicBezTo>
                  <a:pt x="867" y="253"/>
                  <a:pt x="186" y="3062"/>
                  <a:pt x="79" y="3641"/>
                </a:cubicBezTo>
                <a:cubicBezTo>
                  <a:pt x="1" y="4066"/>
                  <a:pt x="474" y="4202"/>
                  <a:pt x="816" y="4202"/>
                </a:cubicBezTo>
                <a:cubicBezTo>
                  <a:pt x="939" y="4202"/>
                  <a:pt x="1045" y="4184"/>
                  <a:pt x="1101" y="4156"/>
                </a:cubicBezTo>
                <a:cubicBezTo>
                  <a:pt x="1314" y="4048"/>
                  <a:pt x="1854" y="125"/>
                  <a:pt x="1670" y="39"/>
                </a:cubicBezTo>
                <a:cubicBezTo>
                  <a:pt x="1608" y="10"/>
                  <a:pt x="1511" y="1"/>
                  <a:pt x="14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40"/>
          <p:cNvSpPr/>
          <p:nvPr/>
        </p:nvSpPr>
        <p:spPr>
          <a:xfrm>
            <a:off x="5004481" y="3035417"/>
            <a:ext cx="17453" cy="59318"/>
          </a:xfrm>
          <a:custGeom>
            <a:avLst/>
            <a:gdLst/>
            <a:ahLst/>
            <a:cxnLst/>
            <a:rect l="l" t="t" r="r" b="b"/>
            <a:pathLst>
              <a:path w="1066" h="3623" extrusionOk="0">
                <a:moveTo>
                  <a:pt x="247" y="0"/>
                </a:moveTo>
                <a:cubicBezTo>
                  <a:pt x="192" y="343"/>
                  <a:pt x="0" y="2659"/>
                  <a:pt x="490" y="3602"/>
                </a:cubicBezTo>
                <a:cubicBezTo>
                  <a:pt x="490" y="3602"/>
                  <a:pt x="516" y="3622"/>
                  <a:pt x="552" y="3622"/>
                </a:cubicBezTo>
                <a:cubicBezTo>
                  <a:pt x="633" y="3622"/>
                  <a:pt x="766" y="3517"/>
                  <a:pt x="766" y="2830"/>
                </a:cubicBezTo>
                <a:cubicBezTo>
                  <a:pt x="766" y="1629"/>
                  <a:pt x="970" y="525"/>
                  <a:pt x="1066" y="171"/>
                </a:cubicBezTo>
                <a:lnTo>
                  <a:pt x="24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40"/>
          <p:cNvSpPr/>
          <p:nvPr/>
        </p:nvSpPr>
        <p:spPr>
          <a:xfrm>
            <a:off x="4094186" y="2052166"/>
            <a:ext cx="146305" cy="380710"/>
          </a:xfrm>
          <a:custGeom>
            <a:avLst/>
            <a:gdLst/>
            <a:ahLst/>
            <a:cxnLst/>
            <a:rect l="l" t="t" r="r" b="b"/>
            <a:pathLst>
              <a:path w="8936" h="23253" extrusionOk="0">
                <a:moveTo>
                  <a:pt x="5312" y="0"/>
                </a:moveTo>
                <a:cubicBezTo>
                  <a:pt x="4665" y="0"/>
                  <a:pt x="4040" y="429"/>
                  <a:pt x="3874" y="1128"/>
                </a:cubicBezTo>
                <a:cubicBezTo>
                  <a:pt x="3591" y="2314"/>
                  <a:pt x="4668" y="2932"/>
                  <a:pt x="4668" y="2932"/>
                </a:cubicBezTo>
                <a:lnTo>
                  <a:pt x="1589" y="19778"/>
                </a:lnTo>
                <a:cubicBezTo>
                  <a:pt x="1589" y="19778"/>
                  <a:pt x="356" y="19928"/>
                  <a:pt x="154" y="21131"/>
                </a:cubicBezTo>
                <a:cubicBezTo>
                  <a:pt x="0" y="22046"/>
                  <a:pt x="727" y="22844"/>
                  <a:pt x="1601" y="22844"/>
                </a:cubicBezTo>
                <a:cubicBezTo>
                  <a:pt x="1864" y="22844"/>
                  <a:pt x="2140" y="22771"/>
                  <a:pt x="2410" y="22608"/>
                </a:cubicBezTo>
                <a:cubicBezTo>
                  <a:pt x="2733" y="23054"/>
                  <a:pt x="3184" y="23253"/>
                  <a:pt x="3624" y="23253"/>
                </a:cubicBezTo>
                <a:cubicBezTo>
                  <a:pt x="4271" y="23253"/>
                  <a:pt x="4896" y="22824"/>
                  <a:pt x="5062" y="22125"/>
                </a:cubicBezTo>
                <a:cubicBezTo>
                  <a:pt x="5345" y="20937"/>
                  <a:pt x="4267" y="20320"/>
                  <a:pt x="4267" y="20320"/>
                </a:cubicBezTo>
                <a:lnTo>
                  <a:pt x="7348" y="3475"/>
                </a:lnTo>
                <a:cubicBezTo>
                  <a:pt x="7348" y="3475"/>
                  <a:pt x="8580" y="3324"/>
                  <a:pt x="8782" y="2122"/>
                </a:cubicBezTo>
                <a:cubicBezTo>
                  <a:pt x="8936" y="1206"/>
                  <a:pt x="8208" y="409"/>
                  <a:pt x="7335" y="409"/>
                </a:cubicBezTo>
                <a:cubicBezTo>
                  <a:pt x="7073" y="409"/>
                  <a:pt x="6796" y="481"/>
                  <a:pt x="6527" y="645"/>
                </a:cubicBezTo>
                <a:cubicBezTo>
                  <a:pt x="6203" y="198"/>
                  <a:pt x="5753" y="0"/>
                  <a:pt x="53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40"/>
          <p:cNvSpPr/>
          <p:nvPr/>
        </p:nvSpPr>
        <p:spPr>
          <a:xfrm>
            <a:off x="4188295" y="1994617"/>
            <a:ext cx="50018" cy="54848"/>
          </a:xfrm>
          <a:custGeom>
            <a:avLst/>
            <a:gdLst/>
            <a:ahLst/>
            <a:cxnLst/>
            <a:rect l="l" t="t" r="r" b="b"/>
            <a:pathLst>
              <a:path w="3055" h="3350" extrusionOk="0">
                <a:moveTo>
                  <a:pt x="1726" y="1"/>
                </a:moveTo>
                <a:cubicBezTo>
                  <a:pt x="1708" y="1"/>
                  <a:pt x="1690" y="2"/>
                  <a:pt x="1672" y="4"/>
                </a:cubicBezTo>
                <a:cubicBezTo>
                  <a:pt x="1004" y="88"/>
                  <a:pt x="166" y="713"/>
                  <a:pt x="83" y="1426"/>
                </a:cubicBezTo>
                <a:cubicBezTo>
                  <a:pt x="1" y="2132"/>
                  <a:pt x="606" y="3350"/>
                  <a:pt x="1442" y="3350"/>
                </a:cubicBezTo>
                <a:cubicBezTo>
                  <a:pt x="1449" y="3350"/>
                  <a:pt x="1457" y="3350"/>
                  <a:pt x="1465" y="3349"/>
                </a:cubicBezTo>
                <a:cubicBezTo>
                  <a:pt x="2096" y="3334"/>
                  <a:pt x="3054" y="2556"/>
                  <a:pt x="3054" y="1677"/>
                </a:cubicBezTo>
                <a:cubicBezTo>
                  <a:pt x="3054" y="830"/>
                  <a:pt x="2236" y="1"/>
                  <a:pt x="17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40"/>
          <p:cNvSpPr/>
          <p:nvPr/>
        </p:nvSpPr>
        <p:spPr>
          <a:xfrm>
            <a:off x="4103256" y="2432859"/>
            <a:ext cx="50002" cy="54864"/>
          </a:xfrm>
          <a:custGeom>
            <a:avLst/>
            <a:gdLst/>
            <a:ahLst/>
            <a:cxnLst/>
            <a:rect l="l" t="t" r="r" b="b"/>
            <a:pathLst>
              <a:path w="3054" h="3351" extrusionOk="0">
                <a:moveTo>
                  <a:pt x="1727" y="0"/>
                </a:moveTo>
                <a:cubicBezTo>
                  <a:pt x="1708" y="0"/>
                  <a:pt x="1690" y="1"/>
                  <a:pt x="1673" y="4"/>
                </a:cubicBezTo>
                <a:cubicBezTo>
                  <a:pt x="1004" y="86"/>
                  <a:pt x="166" y="713"/>
                  <a:pt x="82" y="1425"/>
                </a:cubicBezTo>
                <a:cubicBezTo>
                  <a:pt x="0" y="2131"/>
                  <a:pt x="607" y="3350"/>
                  <a:pt x="1444" y="3350"/>
                </a:cubicBezTo>
                <a:cubicBezTo>
                  <a:pt x="1451" y="3350"/>
                  <a:pt x="1458" y="3350"/>
                  <a:pt x="1465" y="3350"/>
                </a:cubicBezTo>
                <a:cubicBezTo>
                  <a:pt x="2095" y="3333"/>
                  <a:pt x="3054" y="2555"/>
                  <a:pt x="3054" y="1677"/>
                </a:cubicBezTo>
                <a:cubicBezTo>
                  <a:pt x="3054" y="829"/>
                  <a:pt x="2236" y="0"/>
                  <a:pt x="17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40"/>
          <p:cNvSpPr/>
          <p:nvPr/>
        </p:nvSpPr>
        <p:spPr>
          <a:xfrm>
            <a:off x="4046607" y="2492799"/>
            <a:ext cx="112135" cy="398949"/>
          </a:xfrm>
          <a:custGeom>
            <a:avLst/>
            <a:gdLst/>
            <a:ahLst/>
            <a:cxnLst/>
            <a:rect l="l" t="t" r="r" b="b"/>
            <a:pathLst>
              <a:path w="6849" h="24367" extrusionOk="0">
                <a:moveTo>
                  <a:pt x="3279" y="0"/>
                </a:moveTo>
                <a:cubicBezTo>
                  <a:pt x="2572" y="0"/>
                  <a:pt x="1907" y="517"/>
                  <a:pt x="1813" y="1290"/>
                </a:cubicBezTo>
                <a:cubicBezTo>
                  <a:pt x="1663" y="2500"/>
                  <a:pt x="2803" y="2996"/>
                  <a:pt x="2803" y="2996"/>
                </a:cubicBezTo>
                <a:lnTo>
                  <a:pt x="1324" y="21131"/>
                </a:lnTo>
                <a:cubicBezTo>
                  <a:pt x="1324" y="21131"/>
                  <a:pt x="116" y="21417"/>
                  <a:pt x="50" y="22635"/>
                </a:cubicBezTo>
                <a:cubicBezTo>
                  <a:pt x="1" y="23505"/>
                  <a:pt x="712" y="24185"/>
                  <a:pt x="1518" y="24185"/>
                </a:cubicBezTo>
                <a:cubicBezTo>
                  <a:pt x="1829" y="24185"/>
                  <a:pt x="2155" y="24083"/>
                  <a:pt x="2455" y="23852"/>
                </a:cubicBezTo>
                <a:cubicBezTo>
                  <a:pt x="2781" y="24210"/>
                  <a:pt x="3182" y="24367"/>
                  <a:pt x="3571" y="24367"/>
                </a:cubicBezTo>
                <a:cubicBezTo>
                  <a:pt x="4277" y="24367"/>
                  <a:pt x="4942" y="23850"/>
                  <a:pt x="5037" y="23078"/>
                </a:cubicBezTo>
                <a:cubicBezTo>
                  <a:pt x="5185" y="21867"/>
                  <a:pt x="4047" y="21372"/>
                  <a:pt x="4047" y="21372"/>
                </a:cubicBezTo>
                <a:lnTo>
                  <a:pt x="5527" y="3238"/>
                </a:lnTo>
                <a:cubicBezTo>
                  <a:pt x="5527" y="3238"/>
                  <a:pt x="6734" y="2950"/>
                  <a:pt x="6800" y="1733"/>
                </a:cubicBezTo>
                <a:cubicBezTo>
                  <a:pt x="6848" y="863"/>
                  <a:pt x="6136" y="182"/>
                  <a:pt x="5331" y="182"/>
                </a:cubicBezTo>
                <a:cubicBezTo>
                  <a:pt x="5020" y="182"/>
                  <a:pt x="4696" y="284"/>
                  <a:pt x="4396" y="515"/>
                </a:cubicBezTo>
                <a:cubicBezTo>
                  <a:pt x="4070" y="157"/>
                  <a:pt x="3668" y="0"/>
                  <a:pt x="32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40"/>
          <p:cNvSpPr/>
          <p:nvPr/>
        </p:nvSpPr>
        <p:spPr>
          <a:xfrm>
            <a:off x="4061097" y="2898755"/>
            <a:ext cx="55372" cy="48446"/>
          </a:xfrm>
          <a:custGeom>
            <a:avLst/>
            <a:gdLst/>
            <a:ahLst/>
            <a:cxnLst/>
            <a:rect l="l" t="t" r="r" b="b"/>
            <a:pathLst>
              <a:path w="3382" h="2959" extrusionOk="0">
                <a:moveTo>
                  <a:pt x="1674" y="1"/>
                </a:moveTo>
                <a:cubicBezTo>
                  <a:pt x="871" y="1"/>
                  <a:pt x="46" y="646"/>
                  <a:pt x="28" y="1108"/>
                </a:cubicBezTo>
                <a:cubicBezTo>
                  <a:pt x="0" y="1780"/>
                  <a:pt x="481" y="2710"/>
                  <a:pt x="1170" y="2909"/>
                </a:cubicBezTo>
                <a:cubicBezTo>
                  <a:pt x="1285" y="2942"/>
                  <a:pt x="1419" y="2959"/>
                  <a:pt x="1562" y="2959"/>
                </a:cubicBezTo>
                <a:cubicBezTo>
                  <a:pt x="2268" y="2959"/>
                  <a:pt x="3196" y="2560"/>
                  <a:pt x="3294" y="1862"/>
                </a:cubicBezTo>
                <a:cubicBezTo>
                  <a:pt x="3381" y="1238"/>
                  <a:pt x="2771" y="163"/>
                  <a:pt x="1904" y="20"/>
                </a:cubicBezTo>
                <a:cubicBezTo>
                  <a:pt x="1828" y="7"/>
                  <a:pt x="1751" y="1"/>
                  <a:pt x="16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40"/>
          <p:cNvSpPr/>
          <p:nvPr/>
        </p:nvSpPr>
        <p:spPr>
          <a:xfrm>
            <a:off x="4038519" y="2959956"/>
            <a:ext cx="42781" cy="109532"/>
          </a:xfrm>
          <a:custGeom>
            <a:avLst/>
            <a:gdLst/>
            <a:ahLst/>
            <a:cxnLst/>
            <a:rect l="l" t="t" r="r" b="b"/>
            <a:pathLst>
              <a:path w="2613" h="6690" extrusionOk="0">
                <a:moveTo>
                  <a:pt x="1825" y="1"/>
                </a:moveTo>
                <a:cubicBezTo>
                  <a:pt x="1583" y="1"/>
                  <a:pt x="1351" y="45"/>
                  <a:pt x="1257" y="128"/>
                </a:cubicBezTo>
                <a:cubicBezTo>
                  <a:pt x="1014" y="343"/>
                  <a:pt x="0" y="5232"/>
                  <a:pt x="205" y="6689"/>
                </a:cubicBezTo>
                <a:lnTo>
                  <a:pt x="1100" y="6689"/>
                </a:lnTo>
                <a:cubicBezTo>
                  <a:pt x="1100" y="6689"/>
                  <a:pt x="2461" y="642"/>
                  <a:pt x="2547" y="343"/>
                </a:cubicBezTo>
                <a:cubicBezTo>
                  <a:pt x="2612" y="110"/>
                  <a:pt x="2206" y="1"/>
                  <a:pt x="18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40"/>
          <p:cNvSpPr/>
          <p:nvPr/>
        </p:nvSpPr>
        <p:spPr>
          <a:xfrm>
            <a:off x="4041417" y="3075873"/>
            <a:ext cx="33367" cy="77802"/>
          </a:xfrm>
          <a:custGeom>
            <a:avLst/>
            <a:gdLst/>
            <a:ahLst/>
            <a:cxnLst/>
            <a:rect l="l" t="t" r="r" b="b"/>
            <a:pathLst>
              <a:path w="2038" h="4752" extrusionOk="0">
                <a:moveTo>
                  <a:pt x="1" y="1"/>
                </a:moveTo>
                <a:cubicBezTo>
                  <a:pt x="495" y="4522"/>
                  <a:pt x="1745" y="4752"/>
                  <a:pt x="1994" y="4752"/>
                </a:cubicBezTo>
                <a:cubicBezTo>
                  <a:pt x="2022" y="4752"/>
                  <a:pt x="2038" y="4749"/>
                  <a:pt x="2038" y="4749"/>
                </a:cubicBezTo>
                <a:cubicBezTo>
                  <a:pt x="1160" y="3299"/>
                  <a:pt x="895" y="1"/>
                  <a:pt x="8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40"/>
          <p:cNvSpPr/>
          <p:nvPr/>
        </p:nvSpPr>
        <p:spPr>
          <a:xfrm>
            <a:off x="4071363" y="2961724"/>
            <a:ext cx="34562" cy="104702"/>
          </a:xfrm>
          <a:custGeom>
            <a:avLst/>
            <a:gdLst/>
            <a:ahLst/>
            <a:cxnLst/>
            <a:rect l="l" t="t" r="r" b="b"/>
            <a:pathLst>
              <a:path w="2111" h="6395" extrusionOk="0">
                <a:moveTo>
                  <a:pt x="1287" y="0"/>
                </a:moveTo>
                <a:cubicBezTo>
                  <a:pt x="1079" y="0"/>
                  <a:pt x="966" y="77"/>
                  <a:pt x="966" y="77"/>
                </a:cubicBezTo>
                <a:cubicBezTo>
                  <a:pt x="966" y="77"/>
                  <a:pt x="0" y="6024"/>
                  <a:pt x="29" y="6395"/>
                </a:cubicBezTo>
                <a:lnTo>
                  <a:pt x="1109" y="6395"/>
                </a:lnTo>
                <a:cubicBezTo>
                  <a:pt x="1109" y="6395"/>
                  <a:pt x="2110" y="249"/>
                  <a:pt x="1665" y="77"/>
                </a:cubicBezTo>
                <a:cubicBezTo>
                  <a:pt x="1517" y="19"/>
                  <a:pt x="1390" y="0"/>
                  <a:pt x="12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40"/>
          <p:cNvSpPr/>
          <p:nvPr/>
        </p:nvSpPr>
        <p:spPr>
          <a:xfrm>
            <a:off x="4071837" y="3075873"/>
            <a:ext cx="42290" cy="73791"/>
          </a:xfrm>
          <a:custGeom>
            <a:avLst/>
            <a:gdLst/>
            <a:ahLst/>
            <a:cxnLst/>
            <a:rect l="l" t="t" r="r" b="b"/>
            <a:pathLst>
              <a:path w="2583" h="4507" extrusionOk="0">
                <a:moveTo>
                  <a:pt x="0" y="1"/>
                </a:moveTo>
                <a:cubicBezTo>
                  <a:pt x="0" y="1"/>
                  <a:pt x="795" y="3768"/>
                  <a:pt x="1576" y="4339"/>
                </a:cubicBezTo>
                <a:cubicBezTo>
                  <a:pt x="1745" y="4463"/>
                  <a:pt x="1905" y="4506"/>
                  <a:pt x="2045" y="4506"/>
                </a:cubicBezTo>
                <a:cubicBezTo>
                  <a:pt x="2364" y="4506"/>
                  <a:pt x="2583" y="4283"/>
                  <a:pt x="2583" y="4283"/>
                </a:cubicBezTo>
                <a:cubicBezTo>
                  <a:pt x="2583" y="4283"/>
                  <a:pt x="2030" y="4083"/>
                  <a:pt x="1751" y="3311"/>
                </a:cubicBezTo>
                <a:cubicBezTo>
                  <a:pt x="1367" y="2252"/>
                  <a:pt x="1449" y="2274"/>
                  <a:pt x="102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40"/>
          <p:cNvSpPr/>
          <p:nvPr/>
        </p:nvSpPr>
        <p:spPr>
          <a:xfrm>
            <a:off x="4111099" y="2963869"/>
            <a:ext cx="30338" cy="68814"/>
          </a:xfrm>
          <a:custGeom>
            <a:avLst/>
            <a:gdLst/>
            <a:ahLst/>
            <a:cxnLst/>
            <a:rect l="l" t="t" r="r" b="b"/>
            <a:pathLst>
              <a:path w="1853" h="4203" extrusionOk="0">
                <a:moveTo>
                  <a:pt x="447" y="1"/>
                </a:moveTo>
                <a:cubicBezTo>
                  <a:pt x="344" y="1"/>
                  <a:pt x="246" y="10"/>
                  <a:pt x="185" y="39"/>
                </a:cubicBezTo>
                <a:cubicBezTo>
                  <a:pt x="1" y="125"/>
                  <a:pt x="540" y="4048"/>
                  <a:pt x="753" y="4156"/>
                </a:cubicBezTo>
                <a:cubicBezTo>
                  <a:pt x="810" y="4184"/>
                  <a:pt x="915" y="4202"/>
                  <a:pt x="1038" y="4202"/>
                </a:cubicBezTo>
                <a:cubicBezTo>
                  <a:pt x="1379" y="4202"/>
                  <a:pt x="1853" y="4066"/>
                  <a:pt x="1774" y="3641"/>
                </a:cubicBezTo>
                <a:cubicBezTo>
                  <a:pt x="1668" y="3062"/>
                  <a:pt x="987" y="253"/>
                  <a:pt x="880" y="39"/>
                </a:cubicBezTo>
                <a:cubicBezTo>
                  <a:pt x="880" y="39"/>
                  <a:pt x="653" y="1"/>
                  <a:pt x="4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40"/>
          <p:cNvSpPr/>
          <p:nvPr/>
        </p:nvSpPr>
        <p:spPr>
          <a:xfrm>
            <a:off x="4126898" y="3035417"/>
            <a:ext cx="17453" cy="59318"/>
          </a:xfrm>
          <a:custGeom>
            <a:avLst/>
            <a:gdLst/>
            <a:ahLst/>
            <a:cxnLst/>
            <a:rect l="l" t="t" r="r" b="b"/>
            <a:pathLst>
              <a:path w="1066" h="3623" extrusionOk="0">
                <a:moveTo>
                  <a:pt x="819" y="0"/>
                </a:moveTo>
                <a:lnTo>
                  <a:pt x="0" y="171"/>
                </a:lnTo>
                <a:cubicBezTo>
                  <a:pt x="95" y="525"/>
                  <a:pt x="299" y="1629"/>
                  <a:pt x="299" y="2830"/>
                </a:cubicBezTo>
                <a:cubicBezTo>
                  <a:pt x="299" y="3517"/>
                  <a:pt x="432" y="3622"/>
                  <a:pt x="514" y="3622"/>
                </a:cubicBezTo>
                <a:cubicBezTo>
                  <a:pt x="550" y="3622"/>
                  <a:pt x="576" y="3602"/>
                  <a:pt x="576" y="3602"/>
                </a:cubicBezTo>
                <a:cubicBezTo>
                  <a:pt x="1065" y="2659"/>
                  <a:pt x="874" y="343"/>
                  <a:pt x="81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40"/>
          <p:cNvSpPr txBox="1">
            <a:spLocks noGrp="1"/>
          </p:cNvSpPr>
          <p:nvPr>
            <p:ph type="title" idx="4294967295"/>
          </p:nvPr>
        </p:nvSpPr>
        <p:spPr>
          <a:xfrm>
            <a:off x="5801775" y="1170125"/>
            <a:ext cx="16716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LOW FEVER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200" name="Google Shape;1200;p40"/>
          <p:cNvSpPr txBox="1">
            <a:spLocks noGrp="1"/>
          </p:cNvSpPr>
          <p:nvPr>
            <p:ph type="subTitle" idx="4294967295"/>
          </p:nvPr>
        </p:nvSpPr>
        <p:spPr>
          <a:xfrm>
            <a:off x="5798203" y="1476925"/>
            <a:ext cx="21213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6B6B6B"/>
                </a:solidFill>
              </a:rPr>
              <a:t>Mercury is the closest planet to the Sun</a:t>
            </a:r>
            <a:endParaRPr sz="1400">
              <a:solidFill>
                <a:srgbClr val="6B6B6B"/>
              </a:solidFill>
            </a:endParaRPr>
          </a:p>
        </p:txBody>
      </p:sp>
      <p:sp>
        <p:nvSpPr>
          <p:cNvPr id="1201" name="Google Shape;1201;p40"/>
          <p:cNvSpPr txBox="1">
            <a:spLocks noGrp="1"/>
          </p:cNvSpPr>
          <p:nvPr>
            <p:ph type="title" idx="4294967295"/>
          </p:nvPr>
        </p:nvSpPr>
        <p:spPr>
          <a:xfrm>
            <a:off x="5811895" y="2358925"/>
            <a:ext cx="23220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ABDOMINAL PAIN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202" name="Google Shape;1202;p40"/>
          <p:cNvSpPr txBox="1">
            <a:spLocks noGrp="1"/>
          </p:cNvSpPr>
          <p:nvPr>
            <p:ph type="subTitle" idx="4294967295"/>
          </p:nvPr>
        </p:nvSpPr>
        <p:spPr>
          <a:xfrm>
            <a:off x="5807728" y="2665725"/>
            <a:ext cx="21213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6B6B6B"/>
                </a:solidFill>
              </a:rPr>
              <a:t>Venus is the second planet from the Sun</a:t>
            </a:r>
            <a:endParaRPr sz="1400">
              <a:solidFill>
                <a:srgbClr val="6B6B6B"/>
              </a:solidFill>
            </a:endParaRPr>
          </a:p>
        </p:txBody>
      </p:sp>
      <p:sp>
        <p:nvSpPr>
          <p:cNvPr id="1203" name="Google Shape;1203;p40"/>
          <p:cNvSpPr txBox="1">
            <a:spLocks noGrp="1"/>
          </p:cNvSpPr>
          <p:nvPr>
            <p:ph type="title" idx="4294967295"/>
          </p:nvPr>
        </p:nvSpPr>
        <p:spPr>
          <a:xfrm>
            <a:off x="1278420" y="3547725"/>
            <a:ext cx="16716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JAUNDICE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204" name="Google Shape;1204;p40"/>
          <p:cNvSpPr txBox="1">
            <a:spLocks noGrp="1"/>
          </p:cNvSpPr>
          <p:nvPr>
            <p:ph type="subTitle" idx="4294967295"/>
          </p:nvPr>
        </p:nvSpPr>
        <p:spPr>
          <a:xfrm>
            <a:off x="828050" y="3854525"/>
            <a:ext cx="21213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6B6B6B"/>
                </a:solidFill>
              </a:rPr>
              <a:t>Saturn is a gas giant and has several rings</a:t>
            </a:r>
            <a:endParaRPr sz="1400">
              <a:solidFill>
                <a:srgbClr val="6B6B6B"/>
              </a:solidFill>
            </a:endParaRPr>
          </a:p>
        </p:txBody>
      </p:sp>
      <p:sp>
        <p:nvSpPr>
          <p:cNvPr id="1205" name="Google Shape;1205;p40"/>
          <p:cNvSpPr txBox="1">
            <a:spLocks noGrp="1"/>
          </p:cNvSpPr>
          <p:nvPr>
            <p:ph type="title" idx="4294967295"/>
          </p:nvPr>
        </p:nvSpPr>
        <p:spPr>
          <a:xfrm>
            <a:off x="1277825" y="2358925"/>
            <a:ext cx="16716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SICKNESS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206" name="Google Shape;1206;p40"/>
          <p:cNvSpPr txBox="1">
            <a:spLocks noGrp="1"/>
          </p:cNvSpPr>
          <p:nvPr>
            <p:ph type="subTitle" idx="4294967295"/>
          </p:nvPr>
        </p:nvSpPr>
        <p:spPr>
          <a:xfrm>
            <a:off x="828050" y="2665725"/>
            <a:ext cx="21213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6B6B6B"/>
                </a:solidFill>
              </a:rPr>
              <a:t>Jupiter is a gas giant and the biggest one </a:t>
            </a:r>
            <a:endParaRPr sz="1400" dirty="0">
              <a:solidFill>
                <a:srgbClr val="6B6B6B"/>
              </a:solidFill>
            </a:endParaRPr>
          </a:p>
        </p:txBody>
      </p:sp>
      <p:cxnSp>
        <p:nvCxnSpPr>
          <p:cNvPr id="1207" name="Google Shape;1207;p40"/>
          <p:cNvCxnSpPr>
            <a:stCxn id="1199" idx="1"/>
          </p:cNvCxnSpPr>
          <p:nvPr/>
        </p:nvCxnSpPr>
        <p:spPr>
          <a:xfrm rot="10800000">
            <a:off x="4581675" y="1361675"/>
            <a:ext cx="1220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08" name="Google Shape;1208;p40"/>
          <p:cNvCxnSpPr>
            <a:stCxn id="1201" idx="1"/>
          </p:cNvCxnSpPr>
          <p:nvPr/>
        </p:nvCxnSpPr>
        <p:spPr>
          <a:xfrm rot="10800000">
            <a:off x="4726795" y="2550475"/>
            <a:ext cx="1085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09" name="Google Shape;1209;p40"/>
          <p:cNvCxnSpPr>
            <a:stCxn id="1205" idx="3"/>
          </p:cNvCxnSpPr>
          <p:nvPr/>
        </p:nvCxnSpPr>
        <p:spPr>
          <a:xfrm>
            <a:off x="2949425" y="2550475"/>
            <a:ext cx="150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10" name="Google Shape;1210;p40"/>
          <p:cNvCxnSpPr>
            <a:stCxn id="1203" idx="3"/>
          </p:cNvCxnSpPr>
          <p:nvPr/>
        </p:nvCxnSpPr>
        <p:spPr>
          <a:xfrm>
            <a:off x="2950020" y="3739275"/>
            <a:ext cx="139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716" y="3641904"/>
            <a:ext cx="858274" cy="1134908"/>
          </a:xfrm>
          <a:prstGeom prst="rect">
            <a:avLst/>
          </a:prstGeom>
        </p:spPr>
      </p:pic>
      <p:pic>
        <p:nvPicPr>
          <p:cNvPr id="124" name="Imagen 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119" y="985561"/>
            <a:ext cx="858274" cy="11349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41"/>
          <p:cNvSpPr txBox="1">
            <a:spLocks noGrp="1"/>
          </p:cNvSpPr>
          <p:nvPr>
            <p:ph type="title"/>
          </p:nvPr>
        </p:nvSpPr>
        <p:spPr>
          <a:xfrm>
            <a:off x="492860" y="735290"/>
            <a:ext cx="3047700" cy="19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A PICTURE IS WORTH A THOUSAND WORDS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Google Shape;1273;p44"/>
          <p:cNvSpPr txBox="1">
            <a:spLocks/>
          </p:cNvSpPr>
          <p:nvPr/>
        </p:nvSpPr>
        <p:spPr>
          <a:xfrm>
            <a:off x="492860" y="3164909"/>
            <a:ext cx="2034169" cy="1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“Despite being red, Mars is actually a cold place full of iron oxide dust”</a:t>
            </a:r>
            <a:endParaRPr lang="en-US" dirty="0"/>
          </a:p>
        </p:txBody>
      </p:sp>
      <p:sp>
        <p:nvSpPr>
          <p:cNvPr id="5" name="Google Shape;1223;p42"/>
          <p:cNvSpPr txBox="1"/>
          <p:nvPr/>
        </p:nvSpPr>
        <p:spPr>
          <a:xfrm>
            <a:off x="-423235" y="2718236"/>
            <a:ext cx="3236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50021"/>
                </a:solidFill>
                <a:latin typeface="Poppins Black"/>
                <a:ea typeface="Poppins Black"/>
                <a:cs typeface="Poppins Black"/>
                <a:sym typeface="Poppins Black"/>
              </a:rPr>
              <a:t>EVOLUTION</a:t>
            </a:r>
            <a:endParaRPr sz="1600" dirty="0">
              <a:solidFill>
                <a:srgbClr val="A5002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802" y="1550367"/>
            <a:ext cx="1785889" cy="2626307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7075456" y="590699"/>
            <a:ext cx="1431463" cy="1578273"/>
            <a:chOff x="3217594" y="1497825"/>
            <a:chExt cx="1431463" cy="1578273"/>
          </a:xfrm>
        </p:grpSpPr>
        <p:sp>
          <p:nvSpPr>
            <p:cNvPr id="9" name="Google Shape;2235;p41"/>
            <p:cNvSpPr txBox="1"/>
            <p:nvPr/>
          </p:nvSpPr>
          <p:spPr>
            <a:xfrm>
              <a:off x="3217594" y="1497825"/>
              <a:ext cx="1421641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Jupiter is actually the biggest planet in the Solar System</a:t>
              </a: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2236;p41"/>
            <p:cNvSpPr txBox="1"/>
            <p:nvPr/>
          </p:nvSpPr>
          <p:spPr>
            <a:xfrm>
              <a:off x="3227416" y="2489298"/>
              <a:ext cx="1421641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Actually, Saturn is composed mostly of hydrogen and helium</a:t>
              </a: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379891" y="2717271"/>
            <a:ext cx="1431463" cy="1578273"/>
            <a:chOff x="3217594" y="1497825"/>
            <a:chExt cx="1431463" cy="1578273"/>
          </a:xfrm>
        </p:grpSpPr>
        <p:sp>
          <p:nvSpPr>
            <p:cNvPr id="17" name="Google Shape;2235;p41"/>
            <p:cNvSpPr txBox="1"/>
            <p:nvPr/>
          </p:nvSpPr>
          <p:spPr>
            <a:xfrm>
              <a:off x="3217594" y="1497825"/>
              <a:ext cx="1421641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Jupiter is actually the biggest planet in the Solar System</a:t>
              </a: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2236;p41"/>
            <p:cNvSpPr txBox="1"/>
            <p:nvPr/>
          </p:nvSpPr>
          <p:spPr>
            <a:xfrm>
              <a:off x="3227416" y="2489298"/>
              <a:ext cx="1421641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Actually, Saturn is composed mostly of hydrogen and helium</a:t>
              </a: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3379891" y="734325"/>
            <a:ext cx="1431463" cy="1578273"/>
            <a:chOff x="3217594" y="1497825"/>
            <a:chExt cx="1431463" cy="1578273"/>
          </a:xfrm>
        </p:grpSpPr>
        <p:sp>
          <p:nvSpPr>
            <p:cNvPr id="20" name="Google Shape;2235;p41"/>
            <p:cNvSpPr txBox="1"/>
            <p:nvPr/>
          </p:nvSpPr>
          <p:spPr>
            <a:xfrm>
              <a:off x="3217594" y="1497825"/>
              <a:ext cx="1421641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Jupiter is actually the biggest planet in the Solar System</a:t>
              </a: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" name="Google Shape;2236;p41"/>
            <p:cNvSpPr txBox="1"/>
            <p:nvPr/>
          </p:nvSpPr>
          <p:spPr>
            <a:xfrm>
              <a:off x="3227416" y="2489298"/>
              <a:ext cx="1421641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Actually, Saturn is composed mostly of hydrogen and helium</a:t>
              </a: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7085278" y="2632049"/>
            <a:ext cx="1431463" cy="1578273"/>
            <a:chOff x="3217594" y="1497825"/>
            <a:chExt cx="1431463" cy="1578273"/>
          </a:xfrm>
        </p:grpSpPr>
        <p:sp>
          <p:nvSpPr>
            <p:cNvPr id="23" name="Google Shape;2235;p41"/>
            <p:cNvSpPr txBox="1"/>
            <p:nvPr/>
          </p:nvSpPr>
          <p:spPr>
            <a:xfrm>
              <a:off x="3217594" y="1497825"/>
              <a:ext cx="1421641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Jupiter is actually the biggest planet in the Solar System</a:t>
              </a: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2236;p41"/>
            <p:cNvSpPr txBox="1"/>
            <p:nvPr/>
          </p:nvSpPr>
          <p:spPr>
            <a:xfrm>
              <a:off x="3227416" y="2489298"/>
              <a:ext cx="1421641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Actually, Saturn is composed mostly of hydrogen and helium</a:t>
              </a: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5" name="Conector recto 24"/>
          <p:cNvCxnSpPr/>
          <p:nvPr/>
        </p:nvCxnSpPr>
        <p:spPr>
          <a:xfrm>
            <a:off x="3179153" y="590699"/>
            <a:ext cx="0" cy="4209901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2"/>
          <p:cNvSpPr txBox="1">
            <a:spLocks noGrp="1"/>
          </p:cNvSpPr>
          <p:nvPr>
            <p:ph type="title"/>
          </p:nvPr>
        </p:nvSpPr>
        <p:spPr>
          <a:xfrm>
            <a:off x="763086" y="59004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FINDINGS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221" name="Google Shape;1221;p42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113" y="1901425"/>
            <a:ext cx="3236299" cy="221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p42"/>
          <p:cNvSpPr txBox="1"/>
          <p:nvPr/>
        </p:nvSpPr>
        <p:spPr>
          <a:xfrm>
            <a:off x="771063" y="4272200"/>
            <a:ext cx="32364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To modify any of these graphs, you must first click on them and follow the corresponding link</a:t>
            </a:r>
            <a:endParaRPr sz="90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3" name="Google Shape;1223;p42"/>
          <p:cNvSpPr txBox="1"/>
          <p:nvPr/>
        </p:nvSpPr>
        <p:spPr>
          <a:xfrm>
            <a:off x="771063" y="1184125"/>
            <a:ext cx="3236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Poppins Black"/>
                <a:ea typeface="Poppins Black"/>
                <a:cs typeface="Poppins Black"/>
                <a:sym typeface="Poppins Black"/>
              </a:rPr>
              <a:t>EVOLUTION</a:t>
            </a:r>
            <a:endParaRPr sz="1600" dirty="0"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224" name="Google Shape;1224;p42"/>
          <p:cNvSpPr txBox="1"/>
          <p:nvPr/>
        </p:nvSpPr>
        <p:spPr>
          <a:xfrm>
            <a:off x="1377070" y="1576175"/>
            <a:ext cx="6606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Factor 1</a:t>
            </a:r>
            <a:endParaRPr sz="90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5" name="Google Shape;1225;p42"/>
          <p:cNvSpPr/>
          <p:nvPr/>
        </p:nvSpPr>
        <p:spPr>
          <a:xfrm>
            <a:off x="1304299" y="1666000"/>
            <a:ext cx="122100" cy="1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B6B6B"/>
              </a:solidFill>
            </a:endParaRPr>
          </a:p>
        </p:txBody>
      </p:sp>
      <p:sp>
        <p:nvSpPr>
          <p:cNvPr id="1226" name="Google Shape;1226;p42"/>
          <p:cNvSpPr txBox="1"/>
          <p:nvPr/>
        </p:nvSpPr>
        <p:spPr>
          <a:xfrm>
            <a:off x="2159770" y="1576175"/>
            <a:ext cx="6606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Factor 2</a:t>
            </a:r>
            <a:endParaRPr sz="90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7" name="Google Shape;1227;p42"/>
          <p:cNvSpPr/>
          <p:nvPr/>
        </p:nvSpPr>
        <p:spPr>
          <a:xfrm>
            <a:off x="2073737" y="1677875"/>
            <a:ext cx="122100" cy="122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B6B6B"/>
              </a:solidFill>
            </a:endParaRPr>
          </a:p>
        </p:txBody>
      </p:sp>
      <p:sp>
        <p:nvSpPr>
          <p:cNvPr id="1228" name="Google Shape;1228;p42"/>
          <p:cNvSpPr txBox="1"/>
          <p:nvPr/>
        </p:nvSpPr>
        <p:spPr>
          <a:xfrm>
            <a:off x="2942470" y="1576175"/>
            <a:ext cx="6606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Factor 3</a:t>
            </a:r>
            <a:endParaRPr sz="90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9" name="Google Shape;1229;p42"/>
          <p:cNvSpPr/>
          <p:nvPr/>
        </p:nvSpPr>
        <p:spPr>
          <a:xfrm>
            <a:off x="2856437" y="1677875"/>
            <a:ext cx="122100" cy="122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B6B6B"/>
              </a:solidFill>
            </a:endParaRPr>
          </a:p>
        </p:txBody>
      </p:sp>
      <p:sp>
        <p:nvSpPr>
          <p:cNvPr id="1230" name="Google Shape;1230;p42"/>
          <p:cNvSpPr txBox="1"/>
          <p:nvPr/>
        </p:nvSpPr>
        <p:spPr>
          <a:xfrm>
            <a:off x="4713026" y="1130454"/>
            <a:ext cx="3814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oppins Black"/>
                <a:ea typeface="Poppins Black"/>
                <a:cs typeface="Poppins Black"/>
                <a:sym typeface="Poppins Black"/>
              </a:rPr>
              <a:t>GROWTH</a:t>
            </a:r>
            <a:endParaRPr sz="1600"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236" name="Google Shape;1236;p42"/>
          <p:cNvSpPr txBox="1"/>
          <p:nvPr/>
        </p:nvSpPr>
        <p:spPr>
          <a:xfrm>
            <a:off x="4847638" y="4272200"/>
            <a:ext cx="32364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Then change the data on the spreadsheet and paste the resulting graphs here, replacing these ones</a:t>
            </a:r>
            <a:endParaRPr sz="900" dirty="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751" y="1487299"/>
            <a:ext cx="1608750" cy="2632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43"/>
          <p:cNvSpPr txBox="1">
            <a:spLocks noGrp="1"/>
          </p:cNvSpPr>
          <p:nvPr>
            <p:ph type="title"/>
          </p:nvPr>
        </p:nvSpPr>
        <p:spPr>
          <a:xfrm>
            <a:off x="657488" y="397529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PREVALENCE</a:t>
            </a:r>
            <a:endParaRPr dirty="0">
              <a:solidFill>
                <a:srgbClr val="000000"/>
              </a:solidFill>
            </a:endParaRPr>
          </a:p>
        </p:txBody>
      </p:sp>
      <p:grpSp>
        <p:nvGrpSpPr>
          <p:cNvPr id="1242" name="Google Shape;1242;p43"/>
          <p:cNvGrpSpPr/>
          <p:nvPr/>
        </p:nvGrpSpPr>
        <p:grpSpPr>
          <a:xfrm>
            <a:off x="2757022" y="1151804"/>
            <a:ext cx="5249888" cy="3452187"/>
            <a:chOff x="235800" y="830650"/>
            <a:chExt cx="6978450" cy="4588844"/>
          </a:xfrm>
          <a:solidFill>
            <a:srgbClr val="FF0000"/>
          </a:solidFill>
        </p:grpSpPr>
        <p:sp>
          <p:nvSpPr>
            <p:cNvPr id="1243" name="Google Shape;1243;p43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" name="Google Shape;1249;p43"/>
          <p:cNvSpPr/>
          <p:nvPr/>
        </p:nvSpPr>
        <p:spPr>
          <a:xfrm flipH="1">
            <a:off x="6144798" y="1583398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3"/>
          <p:cNvSpPr/>
          <p:nvPr/>
        </p:nvSpPr>
        <p:spPr>
          <a:xfrm flipH="1">
            <a:off x="5740248" y="2186998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3"/>
          <p:cNvSpPr/>
          <p:nvPr/>
        </p:nvSpPr>
        <p:spPr>
          <a:xfrm flipH="1">
            <a:off x="6819023" y="245858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3"/>
          <p:cNvSpPr/>
          <p:nvPr/>
        </p:nvSpPr>
        <p:spPr>
          <a:xfrm flipH="1">
            <a:off x="6939132" y="1206410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3"/>
          <p:cNvSpPr/>
          <p:nvPr/>
        </p:nvSpPr>
        <p:spPr>
          <a:xfrm flipH="1">
            <a:off x="5022148" y="224303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3"/>
          <p:cNvSpPr/>
          <p:nvPr/>
        </p:nvSpPr>
        <p:spPr>
          <a:xfrm flipH="1">
            <a:off x="5311098" y="1742160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3"/>
          <p:cNvSpPr/>
          <p:nvPr/>
        </p:nvSpPr>
        <p:spPr>
          <a:xfrm flipH="1">
            <a:off x="3750698" y="242283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3"/>
          <p:cNvSpPr/>
          <p:nvPr/>
        </p:nvSpPr>
        <p:spPr>
          <a:xfrm flipH="1">
            <a:off x="3121423" y="227513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43"/>
          <p:cNvSpPr/>
          <p:nvPr/>
        </p:nvSpPr>
        <p:spPr>
          <a:xfrm flipH="1">
            <a:off x="3564498" y="280068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43"/>
          <p:cNvSpPr/>
          <p:nvPr/>
        </p:nvSpPr>
        <p:spPr>
          <a:xfrm flipH="1">
            <a:off x="4399273" y="3185960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43"/>
          <p:cNvSpPr/>
          <p:nvPr/>
        </p:nvSpPr>
        <p:spPr>
          <a:xfrm flipH="1">
            <a:off x="3796973" y="322448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43"/>
          <p:cNvSpPr/>
          <p:nvPr/>
        </p:nvSpPr>
        <p:spPr>
          <a:xfrm flipH="1">
            <a:off x="7251648" y="3528060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43"/>
          <p:cNvSpPr/>
          <p:nvPr/>
        </p:nvSpPr>
        <p:spPr>
          <a:xfrm flipH="1">
            <a:off x="7514923" y="3630810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3"/>
          <p:cNvSpPr/>
          <p:nvPr/>
        </p:nvSpPr>
        <p:spPr>
          <a:xfrm flipH="1">
            <a:off x="5022148" y="280068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43"/>
          <p:cNvSpPr txBox="1">
            <a:spLocks noGrp="1"/>
          </p:cNvSpPr>
          <p:nvPr>
            <p:ph type="subTitle" idx="4294967295"/>
          </p:nvPr>
        </p:nvSpPr>
        <p:spPr>
          <a:xfrm>
            <a:off x="832291" y="3701453"/>
            <a:ext cx="17439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6B6B6B"/>
                </a:solidFill>
              </a:rPr>
              <a:t>Mars is actually a cold place</a:t>
            </a:r>
            <a:endParaRPr sz="1400">
              <a:solidFill>
                <a:srgbClr val="6B6B6B"/>
              </a:solidFill>
            </a:endParaRPr>
          </a:p>
        </p:txBody>
      </p:sp>
      <p:sp>
        <p:nvSpPr>
          <p:cNvPr id="1264" name="Google Shape;1264;p43"/>
          <p:cNvSpPr txBox="1">
            <a:spLocks noGrp="1"/>
          </p:cNvSpPr>
          <p:nvPr>
            <p:ph type="subTitle" idx="4294967295"/>
          </p:nvPr>
        </p:nvSpPr>
        <p:spPr>
          <a:xfrm>
            <a:off x="832291" y="2885750"/>
            <a:ext cx="17439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6B6B6B"/>
                </a:solidFill>
              </a:rPr>
              <a:t>Venus has a beautiful name</a:t>
            </a:r>
            <a:endParaRPr sz="1400" dirty="0">
              <a:solidFill>
                <a:srgbClr val="6B6B6B"/>
              </a:solidFill>
            </a:endParaRPr>
          </a:p>
        </p:txBody>
      </p:sp>
      <p:cxnSp>
        <p:nvCxnSpPr>
          <p:cNvPr id="1265" name="Google Shape;1265;p43"/>
          <p:cNvCxnSpPr>
            <a:stCxn id="1264" idx="3"/>
          </p:cNvCxnSpPr>
          <p:nvPr/>
        </p:nvCxnSpPr>
        <p:spPr>
          <a:xfrm rot="10800000" flipH="1">
            <a:off x="2576191" y="2522600"/>
            <a:ext cx="663300" cy="6843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6" name="Google Shape;1266;p43"/>
          <p:cNvCxnSpPr>
            <a:stCxn id="1263" idx="3"/>
          </p:cNvCxnSpPr>
          <p:nvPr/>
        </p:nvCxnSpPr>
        <p:spPr>
          <a:xfrm rot="10800000" flipH="1">
            <a:off x="2576191" y="3501803"/>
            <a:ext cx="1348800" cy="520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44"/>
          <p:cNvSpPr txBox="1">
            <a:spLocks noGrp="1"/>
          </p:cNvSpPr>
          <p:nvPr>
            <p:ph type="title"/>
          </p:nvPr>
        </p:nvSpPr>
        <p:spPr>
          <a:xfrm>
            <a:off x="523075" y="536403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DISCUSSION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72" name="Google Shape;1272;p44"/>
          <p:cNvSpPr txBox="1">
            <a:spLocks noGrp="1"/>
          </p:cNvSpPr>
          <p:nvPr>
            <p:ph type="title" idx="2"/>
          </p:nvPr>
        </p:nvSpPr>
        <p:spPr>
          <a:xfrm>
            <a:off x="1236734" y="3993391"/>
            <a:ext cx="27357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DR. JENNA DOE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73" name="Google Shape;1273;p44"/>
          <p:cNvSpPr txBox="1">
            <a:spLocks noGrp="1"/>
          </p:cNvSpPr>
          <p:nvPr>
            <p:ph type="subTitle" idx="1"/>
          </p:nvPr>
        </p:nvSpPr>
        <p:spPr>
          <a:xfrm>
            <a:off x="1236746" y="2705513"/>
            <a:ext cx="2735700" cy="1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“Despite being red, Mars is actually a cold place full of iron oxide dust”</a:t>
            </a:r>
            <a:endParaRPr dirty="0">
              <a:solidFill>
                <a:srgbClr val="6B6B6B"/>
              </a:solidFill>
            </a:endParaRPr>
          </a:p>
        </p:txBody>
      </p:sp>
      <p:sp>
        <p:nvSpPr>
          <p:cNvPr id="1274" name="Google Shape;1274;p44"/>
          <p:cNvSpPr txBox="1">
            <a:spLocks noGrp="1"/>
          </p:cNvSpPr>
          <p:nvPr>
            <p:ph type="title" idx="3"/>
          </p:nvPr>
        </p:nvSpPr>
        <p:spPr>
          <a:xfrm>
            <a:off x="5270957" y="3993391"/>
            <a:ext cx="27357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DR. JOHN JAMES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75" name="Google Shape;1275;p44"/>
          <p:cNvSpPr txBox="1">
            <a:spLocks noGrp="1"/>
          </p:cNvSpPr>
          <p:nvPr>
            <p:ph type="subTitle" idx="4"/>
          </p:nvPr>
        </p:nvSpPr>
        <p:spPr>
          <a:xfrm>
            <a:off x="5270955" y="2705513"/>
            <a:ext cx="2735700" cy="1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“Saturn is composed</a:t>
            </a:r>
            <a:endParaRPr>
              <a:solidFill>
                <a:srgbClr val="6B6B6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mostly of hydrogen and also helium”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276" name="Google Shape;1276;p44"/>
          <p:cNvSpPr/>
          <p:nvPr/>
        </p:nvSpPr>
        <p:spPr>
          <a:xfrm>
            <a:off x="1989692" y="1641240"/>
            <a:ext cx="1229783" cy="12297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76;p44"/>
          <p:cNvSpPr/>
          <p:nvPr/>
        </p:nvSpPr>
        <p:spPr>
          <a:xfrm>
            <a:off x="6023913" y="1641239"/>
            <a:ext cx="1229783" cy="12297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270126" y="1719263"/>
            <a:ext cx="692150" cy="1079500"/>
          </a:xfrm>
          <a:custGeom>
            <a:avLst/>
            <a:gdLst>
              <a:gd name="T0" fmla="*/ 183 w 572"/>
              <a:gd name="T1" fmla="*/ 132 h 894"/>
              <a:gd name="T2" fmla="*/ 223 w 572"/>
              <a:gd name="T3" fmla="*/ 127 h 894"/>
              <a:gd name="T4" fmla="*/ 234 w 572"/>
              <a:gd name="T5" fmla="*/ 197 h 894"/>
              <a:gd name="T6" fmla="*/ 201 w 572"/>
              <a:gd name="T7" fmla="*/ 245 h 894"/>
              <a:gd name="T8" fmla="*/ 197 w 572"/>
              <a:gd name="T9" fmla="*/ 265 h 894"/>
              <a:gd name="T10" fmla="*/ 255 w 572"/>
              <a:gd name="T11" fmla="*/ 183 h 894"/>
              <a:gd name="T12" fmla="*/ 255 w 572"/>
              <a:gd name="T13" fmla="*/ 119 h 894"/>
              <a:gd name="T14" fmla="*/ 258 w 572"/>
              <a:gd name="T15" fmla="*/ 84 h 894"/>
              <a:gd name="T16" fmla="*/ 313 w 572"/>
              <a:gd name="T17" fmla="*/ 83 h 894"/>
              <a:gd name="T18" fmla="*/ 347 w 572"/>
              <a:gd name="T19" fmla="*/ 79 h 894"/>
              <a:gd name="T20" fmla="*/ 377 w 572"/>
              <a:gd name="T21" fmla="*/ 17 h 894"/>
              <a:gd name="T22" fmla="*/ 407 w 572"/>
              <a:gd name="T23" fmla="*/ 8 h 894"/>
              <a:gd name="T24" fmla="*/ 446 w 572"/>
              <a:gd name="T25" fmla="*/ 30 h 894"/>
              <a:gd name="T26" fmla="*/ 455 w 572"/>
              <a:gd name="T27" fmla="*/ 61 h 894"/>
              <a:gd name="T28" fmla="*/ 442 w 572"/>
              <a:gd name="T29" fmla="*/ 88 h 894"/>
              <a:gd name="T30" fmla="*/ 455 w 572"/>
              <a:gd name="T31" fmla="*/ 88 h 894"/>
              <a:gd name="T32" fmla="*/ 525 w 572"/>
              <a:gd name="T33" fmla="*/ 126 h 894"/>
              <a:gd name="T34" fmla="*/ 514 w 572"/>
              <a:gd name="T35" fmla="*/ 141 h 894"/>
              <a:gd name="T36" fmla="*/ 436 w 572"/>
              <a:gd name="T37" fmla="*/ 175 h 894"/>
              <a:gd name="T38" fmla="*/ 426 w 572"/>
              <a:gd name="T39" fmla="*/ 183 h 894"/>
              <a:gd name="T40" fmla="*/ 499 w 572"/>
              <a:gd name="T41" fmla="*/ 178 h 894"/>
              <a:gd name="T42" fmla="*/ 526 w 572"/>
              <a:gd name="T43" fmla="*/ 197 h 894"/>
              <a:gd name="T44" fmla="*/ 538 w 572"/>
              <a:gd name="T45" fmla="*/ 227 h 894"/>
              <a:gd name="T46" fmla="*/ 524 w 572"/>
              <a:gd name="T47" fmla="*/ 247 h 894"/>
              <a:gd name="T48" fmla="*/ 414 w 572"/>
              <a:gd name="T49" fmla="*/ 264 h 894"/>
              <a:gd name="T50" fmla="*/ 396 w 572"/>
              <a:gd name="T51" fmla="*/ 288 h 894"/>
              <a:gd name="T52" fmla="*/ 417 w 572"/>
              <a:gd name="T53" fmla="*/ 313 h 894"/>
              <a:gd name="T54" fmla="*/ 423 w 572"/>
              <a:gd name="T55" fmla="*/ 314 h 894"/>
              <a:gd name="T56" fmla="*/ 535 w 572"/>
              <a:gd name="T57" fmla="*/ 426 h 894"/>
              <a:gd name="T58" fmla="*/ 400 w 572"/>
              <a:gd name="T59" fmla="*/ 865 h 894"/>
              <a:gd name="T60" fmla="*/ 296 w 572"/>
              <a:gd name="T61" fmla="*/ 880 h 894"/>
              <a:gd name="T62" fmla="*/ 14 w 572"/>
              <a:gd name="T63" fmla="*/ 576 h 894"/>
              <a:gd name="T64" fmla="*/ 43 w 572"/>
              <a:gd name="T65" fmla="*/ 387 h 894"/>
              <a:gd name="T66" fmla="*/ 87 w 572"/>
              <a:gd name="T67" fmla="*/ 340 h 894"/>
              <a:gd name="T68" fmla="*/ 103 w 572"/>
              <a:gd name="T69" fmla="*/ 301 h 894"/>
              <a:gd name="T70" fmla="*/ 80 w 572"/>
              <a:gd name="T71" fmla="*/ 130 h 894"/>
              <a:gd name="T72" fmla="*/ 97 w 572"/>
              <a:gd name="T73" fmla="*/ 105 h 894"/>
              <a:gd name="T74" fmla="*/ 149 w 572"/>
              <a:gd name="T75" fmla="*/ 97 h 894"/>
              <a:gd name="T76" fmla="*/ 177 w 572"/>
              <a:gd name="T77" fmla="*/ 116 h 894"/>
              <a:gd name="T78" fmla="*/ 183 w 572"/>
              <a:gd name="T79" fmla="*/ 132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72" h="894">
                <a:moveTo>
                  <a:pt x="183" y="132"/>
                </a:moveTo>
                <a:cubicBezTo>
                  <a:pt x="196" y="110"/>
                  <a:pt x="209" y="115"/>
                  <a:pt x="223" y="127"/>
                </a:cubicBezTo>
                <a:cubicBezTo>
                  <a:pt x="271" y="164"/>
                  <a:pt x="264" y="153"/>
                  <a:pt x="234" y="197"/>
                </a:cubicBezTo>
                <a:cubicBezTo>
                  <a:pt x="222" y="213"/>
                  <a:pt x="211" y="228"/>
                  <a:pt x="201" y="245"/>
                </a:cubicBezTo>
                <a:cubicBezTo>
                  <a:pt x="197" y="252"/>
                  <a:pt x="198" y="261"/>
                  <a:pt x="197" y="265"/>
                </a:cubicBezTo>
                <a:cubicBezTo>
                  <a:pt x="215" y="239"/>
                  <a:pt x="236" y="211"/>
                  <a:pt x="255" y="183"/>
                </a:cubicBezTo>
                <a:cubicBezTo>
                  <a:pt x="269" y="162"/>
                  <a:pt x="259" y="141"/>
                  <a:pt x="255" y="119"/>
                </a:cubicBezTo>
                <a:cubicBezTo>
                  <a:pt x="253" y="107"/>
                  <a:pt x="252" y="92"/>
                  <a:pt x="258" y="84"/>
                </a:cubicBezTo>
                <a:cubicBezTo>
                  <a:pt x="280" y="53"/>
                  <a:pt x="289" y="54"/>
                  <a:pt x="313" y="83"/>
                </a:cubicBezTo>
                <a:cubicBezTo>
                  <a:pt x="331" y="105"/>
                  <a:pt x="334" y="105"/>
                  <a:pt x="347" y="79"/>
                </a:cubicBezTo>
                <a:cubicBezTo>
                  <a:pt x="357" y="58"/>
                  <a:pt x="368" y="38"/>
                  <a:pt x="377" y="17"/>
                </a:cubicBezTo>
                <a:cubicBezTo>
                  <a:pt x="384" y="1"/>
                  <a:pt x="394" y="0"/>
                  <a:pt x="407" y="8"/>
                </a:cubicBezTo>
                <a:cubicBezTo>
                  <a:pt x="420" y="16"/>
                  <a:pt x="433" y="23"/>
                  <a:pt x="446" y="30"/>
                </a:cubicBezTo>
                <a:cubicBezTo>
                  <a:pt x="461" y="37"/>
                  <a:pt x="464" y="47"/>
                  <a:pt x="455" y="61"/>
                </a:cubicBezTo>
                <a:cubicBezTo>
                  <a:pt x="450" y="69"/>
                  <a:pt x="447" y="78"/>
                  <a:pt x="442" y="88"/>
                </a:cubicBezTo>
                <a:cubicBezTo>
                  <a:pt x="448" y="88"/>
                  <a:pt x="452" y="89"/>
                  <a:pt x="455" y="88"/>
                </a:cubicBezTo>
                <a:cubicBezTo>
                  <a:pt x="488" y="79"/>
                  <a:pt x="514" y="92"/>
                  <a:pt x="525" y="126"/>
                </a:cubicBezTo>
                <a:cubicBezTo>
                  <a:pt x="526" y="129"/>
                  <a:pt x="519" y="139"/>
                  <a:pt x="514" y="141"/>
                </a:cubicBezTo>
                <a:cubicBezTo>
                  <a:pt x="488" y="153"/>
                  <a:pt x="462" y="164"/>
                  <a:pt x="436" y="175"/>
                </a:cubicBezTo>
                <a:cubicBezTo>
                  <a:pt x="432" y="177"/>
                  <a:pt x="429" y="181"/>
                  <a:pt x="426" y="183"/>
                </a:cubicBezTo>
                <a:cubicBezTo>
                  <a:pt x="450" y="182"/>
                  <a:pt x="475" y="180"/>
                  <a:pt x="499" y="178"/>
                </a:cubicBezTo>
                <a:cubicBezTo>
                  <a:pt x="513" y="177"/>
                  <a:pt x="522" y="184"/>
                  <a:pt x="526" y="197"/>
                </a:cubicBezTo>
                <a:cubicBezTo>
                  <a:pt x="530" y="207"/>
                  <a:pt x="534" y="217"/>
                  <a:pt x="538" y="227"/>
                </a:cubicBezTo>
                <a:cubicBezTo>
                  <a:pt x="543" y="241"/>
                  <a:pt x="539" y="246"/>
                  <a:pt x="524" y="247"/>
                </a:cubicBezTo>
                <a:cubicBezTo>
                  <a:pt x="487" y="252"/>
                  <a:pt x="450" y="258"/>
                  <a:pt x="414" y="264"/>
                </a:cubicBezTo>
                <a:cubicBezTo>
                  <a:pt x="400" y="266"/>
                  <a:pt x="395" y="273"/>
                  <a:pt x="396" y="288"/>
                </a:cubicBezTo>
                <a:cubicBezTo>
                  <a:pt x="397" y="302"/>
                  <a:pt x="403" y="310"/>
                  <a:pt x="417" y="313"/>
                </a:cubicBezTo>
                <a:cubicBezTo>
                  <a:pt x="419" y="313"/>
                  <a:pt x="421" y="314"/>
                  <a:pt x="423" y="314"/>
                </a:cubicBezTo>
                <a:cubicBezTo>
                  <a:pt x="494" y="318"/>
                  <a:pt x="522" y="364"/>
                  <a:pt x="535" y="426"/>
                </a:cubicBezTo>
                <a:cubicBezTo>
                  <a:pt x="572" y="598"/>
                  <a:pt x="531" y="746"/>
                  <a:pt x="400" y="865"/>
                </a:cubicBezTo>
                <a:cubicBezTo>
                  <a:pt x="368" y="894"/>
                  <a:pt x="332" y="891"/>
                  <a:pt x="296" y="880"/>
                </a:cubicBezTo>
                <a:cubicBezTo>
                  <a:pt x="145" y="832"/>
                  <a:pt x="48" y="733"/>
                  <a:pt x="14" y="576"/>
                </a:cubicBezTo>
                <a:cubicBezTo>
                  <a:pt x="0" y="509"/>
                  <a:pt x="4" y="445"/>
                  <a:pt x="43" y="387"/>
                </a:cubicBezTo>
                <a:cubicBezTo>
                  <a:pt x="55" y="369"/>
                  <a:pt x="71" y="354"/>
                  <a:pt x="87" y="340"/>
                </a:cubicBezTo>
                <a:cubicBezTo>
                  <a:pt x="100" y="329"/>
                  <a:pt x="106" y="317"/>
                  <a:pt x="103" y="301"/>
                </a:cubicBezTo>
                <a:cubicBezTo>
                  <a:pt x="95" y="244"/>
                  <a:pt x="88" y="187"/>
                  <a:pt x="80" y="130"/>
                </a:cubicBezTo>
                <a:cubicBezTo>
                  <a:pt x="78" y="116"/>
                  <a:pt x="81" y="107"/>
                  <a:pt x="97" y="105"/>
                </a:cubicBezTo>
                <a:cubicBezTo>
                  <a:pt x="115" y="103"/>
                  <a:pt x="132" y="101"/>
                  <a:pt x="149" y="97"/>
                </a:cubicBezTo>
                <a:cubicBezTo>
                  <a:pt x="167" y="93"/>
                  <a:pt x="177" y="96"/>
                  <a:pt x="177" y="116"/>
                </a:cubicBezTo>
                <a:cubicBezTo>
                  <a:pt x="177" y="120"/>
                  <a:pt x="180" y="124"/>
                  <a:pt x="183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6292729" y="1719263"/>
            <a:ext cx="692150" cy="1079500"/>
          </a:xfrm>
          <a:custGeom>
            <a:avLst/>
            <a:gdLst>
              <a:gd name="T0" fmla="*/ 183 w 572"/>
              <a:gd name="T1" fmla="*/ 132 h 894"/>
              <a:gd name="T2" fmla="*/ 223 w 572"/>
              <a:gd name="T3" fmla="*/ 127 h 894"/>
              <a:gd name="T4" fmla="*/ 234 w 572"/>
              <a:gd name="T5" fmla="*/ 197 h 894"/>
              <a:gd name="T6" fmla="*/ 201 w 572"/>
              <a:gd name="T7" fmla="*/ 245 h 894"/>
              <a:gd name="T8" fmla="*/ 197 w 572"/>
              <a:gd name="T9" fmla="*/ 265 h 894"/>
              <a:gd name="T10" fmla="*/ 255 w 572"/>
              <a:gd name="T11" fmla="*/ 183 h 894"/>
              <a:gd name="T12" fmla="*/ 255 w 572"/>
              <a:gd name="T13" fmla="*/ 119 h 894"/>
              <a:gd name="T14" fmla="*/ 258 w 572"/>
              <a:gd name="T15" fmla="*/ 84 h 894"/>
              <a:gd name="T16" fmla="*/ 313 w 572"/>
              <a:gd name="T17" fmla="*/ 83 h 894"/>
              <a:gd name="T18" fmla="*/ 347 w 572"/>
              <a:gd name="T19" fmla="*/ 79 h 894"/>
              <a:gd name="T20" fmla="*/ 377 w 572"/>
              <a:gd name="T21" fmla="*/ 17 h 894"/>
              <a:gd name="T22" fmla="*/ 407 w 572"/>
              <a:gd name="T23" fmla="*/ 8 h 894"/>
              <a:gd name="T24" fmla="*/ 446 w 572"/>
              <a:gd name="T25" fmla="*/ 30 h 894"/>
              <a:gd name="T26" fmla="*/ 455 w 572"/>
              <a:gd name="T27" fmla="*/ 61 h 894"/>
              <a:gd name="T28" fmla="*/ 442 w 572"/>
              <a:gd name="T29" fmla="*/ 88 h 894"/>
              <a:gd name="T30" fmla="*/ 455 w 572"/>
              <a:gd name="T31" fmla="*/ 88 h 894"/>
              <a:gd name="T32" fmla="*/ 525 w 572"/>
              <a:gd name="T33" fmla="*/ 126 h 894"/>
              <a:gd name="T34" fmla="*/ 514 w 572"/>
              <a:gd name="T35" fmla="*/ 141 h 894"/>
              <a:gd name="T36" fmla="*/ 436 w 572"/>
              <a:gd name="T37" fmla="*/ 175 h 894"/>
              <a:gd name="T38" fmla="*/ 426 w 572"/>
              <a:gd name="T39" fmla="*/ 183 h 894"/>
              <a:gd name="T40" fmla="*/ 499 w 572"/>
              <a:gd name="T41" fmla="*/ 178 h 894"/>
              <a:gd name="T42" fmla="*/ 526 w 572"/>
              <a:gd name="T43" fmla="*/ 197 h 894"/>
              <a:gd name="T44" fmla="*/ 538 w 572"/>
              <a:gd name="T45" fmla="*/ 227 h 894"/>
              <a:gd name="T46" fmla="*/ 524 w 572"/>
              <a:gd name="T47" fmla="*/ 247 h 894"/>
              <a:gd name="T48" fmla="*/ 414 w 572"/>
              <a:gd name="T49" fmla="*/ 264 h 894"/>
              <a:gd name="T50" fmla="*/ 396 w 572"/>
              <a:gd name="T51" fmla="*/ 288 h 894"/>
              <a:gd name="T52" fmla="*/ 417 w 572"/>
              <a:gd name="T53" fmla="*/ 313 h 894"/>
              <a:gd name="T54" fmla="*/ 423 w 572"/>
              <a:gd name="T55" fmla="*/ 314 h 894"/>
              <a:gd name="T56" fmla="*/ 535 w 572"/>
              <a:gd name="T57" fmla="*/ 426 h 894"/>
              <a:gd name="T58" fmla="*/ 400 w 572"/>
              <a:gd name="T59" fmla="*/ 865 h 894"/>
              <a:gd name="T60" fmla="*/ 296 w 572"/>
              <a:gd name="T61" fmla="*/ 880 h 894"/>
              <a:gd name="T62" fmla="*/ 14 w 572"/>
              <a:gd name="T63" fmla="*/ 576 h 894"/>
              <a:gd name="T64" fmla="*/ 43 w 572"/>
              <a:gd name="T65" fmla="*/ 387 h 894"/>
              <a:gd name="T66" fmla="*/ 87 w 572"/>
              <a:gd name="T67" fmla="*/ 340 h 894"/>
              <a:gd name="T68" fmla="*/ 103 w 572"/>
              <a:gd name="T69" fmla="*/ 301 h 894"/>
              <a:gd name="T70" fmla="*/ 80 w 572"/>
              <a:gd name="T71" fmla="*/ 130 h 894"/>
              <a:gd name="T72" fmla="*/ 97 w 572"/>
              <a:gd name="T73" fmla="*/ 105 h 894"/>
              <a:gd name="T74" fmla="*/ 149 w 572"/>
              <a:gd name="T75" fmla="*/ 97 h 894"/>
              <a:gd name="T76" fmla="*/ 177 w 572"/>
              <a:gd name="T77" fmla="*/ 116 h 894"/>
              <a:gd name="T78" fmla="*/ 183 w 572"/>
              <a:gd name="T79" fmla="*/ 132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72" h="894">
                <a:moveTo>
                  <a:pt x="183" y="132"/>
                </a:moveTo>
                <a:cubicBezTo>
                  <a:pt x="196" y="110"/>
                  <a:pt x="209" y="115"/>
                  <a:pt x="223" y="127"/>
                </a:cubicBezTo>
                <a:cubicBezTo>
                  <a:pt x="271" y="164"/>
                  <a:pt x="264" y="153"/>
                  <a:pt x="234" y="197"/>
                </a:cubicBezTo>
                <a:cubicBezTo>
                  <a:pt x="222" y="213"/>
                  <a:pt x="211" y="228"/>
                  <a:pt x="201" y="245"/>
                </a:cubicBezTo>
                <a:cubicBezTo>
                  <a:pt x="197" y="252"/>
                  <a:pt x="198" y="261"/>
                  <a:pt x="197" y="265"/>
                </a:cubicBezTo>
                <a:cubicBezTo>
                  <a:pt x="215" y="239"/>
                  <a:pt x="236" y="211"/>
                  <a:pt x="255" y="183"/>
                </a:cubicBezTo>
                <a:cubicBezTo>
                  <a:pt x="269" y="162"/>
                  <a:pt x="259" y="141"/>
                  <a:pt x="255" y="119"/>
                </a:cubicBezTo>
                <a:cubicBezTo>
                  <a:pt x="253" y="107"/>
                  <a:pt x="252" y="92"/>
                  <a:pt x="258" y="84"/>
                </a:cubicBezTo>
                <a:cubicBezTo>
                  <a:pt x="280" y="53"/>
                  <a:pt x="289" y="54"/>
                  <a:pt x="313" y="83"/>
                </a:cubicBezTo>
                <a:cubicBezTo>
                  <a:pt x="331" y="105"/>
                  <a:pt x="334" y="105"/>
                  <a:pt x="347" y="79"/>
                </a:cubicBezTo>
                <a:cubicBezTo>
                  <a:pt x="357" y="58"/>
                  <a:pt x="368" y="38"/>
                  <a:pt x="377" y="17"/>
                </a:cubicBezTo>
                <a:cubicBezTo>
                  <a:pt x="384" y="1"/>
                  <a:pt x="394" y="0"/>
                  <a:pt x="407" y="8"/>
                </a:cubicBezTo>
                <a:cubicBezTo>
                  <a:pt x="420" y="16"/>
                  <a:pt x="433" y="23"/>
                  <a:pt x="446" y="30"/>
                </a:cubicBezTo>
                <a:cubicBezTo>
                  <a:pt x="461" y="37"/>
                  <a:pt x="464" y="47"/>
                  <a:pt x="455" y="61"/>
                </a:cubicBezTo>
                <a:cubicBezTo>
                  <a:pt x="450" y="69"/>
                  <a:pt x="447" y="78"/>
                  <a:pt x="442" y="88"/>
                </a:cubicBezTo>
                <a:cubicBezTo>
                  <a:pt x="448" y="88"/>
                  <a:pt x="452" y="89"/>
                  <a:pt x="455" y="88"/>
                </a:cubicBezTo>
                <a:cubicBezTo>
                  <a:pt x="488" y="79"/>
                  <a:pt x="514" y="92"/>
                  <a:pt x="525" y="126"/>
                </a:cubicBezTo>
                <a:cubicBezTo>
                  <a:pt x="526" y="129"/>
                  <a:pt x="519" y="139"/>
                  <a:pt x="514" y="141"/>
                </a:cubicBezTo>
                <a:cubicBezTo>
                  <a:pt x="488" y="153"/>
                  <a:pt x="462" y="164"/>
                  <a:pt x="436" y="175"/>
                </a:cubicBezTo>
                <a:cubicBezTo>
                  <a:pt x="432" y="177"/>
                  <a:pt x="429" y="181"/>
                  <a:pt x="426" y="183"/>
                </a:cubicBezTo>
                <a:cubicBezTo>
                  <a:pt x="450" y="182"/>
                  <a:pt x="475" y="180"/>
                  <a:pt x="499" y="178"/>
                </a:cubicBezTo>
                <a:cubicBezTo>
                  <a:pt x="513" y="177"/>
                  <a:pt x="522" y="184"/>
                  <a:pt x="526" y="197"/>
                </a:cubicBezTo>
                <a:cubicBezTo>
                  <a:pt x="530" y="207"/>
                  <a:pt x="534" y="217"/>
                  <a:pt x="538" y="227"/>
                </a:cubicBezTo>
                <a:cubicBezTo>
                  <a:pt x="543" y="241"/>
                  <a:pt x="539" y="246"/>
                  <a:pt x="524" y="247"/>
                </a:cubicBezTo>
                <a:cubicBezTo>
                  <a:pt x="487" y="252"/>
                  <a:pt x="450" y="258"/>
                  <a:pt x="414" y="264"/>
                </a:cubicBezTo>
                <a:cubicBezTo>
                  <a:pt x="400" y="266"/>
                  <a:pt x="395" y="273"/>
                  <a:pt x="396" y="288"/>
                </a:cubicBezTo>
                <a:cubicBezTo>
                  <a:pt x="397" y="302"/>
                  <a:pt x="403" y="310"/>
                  <a:pt x="417" y="313"/>
                </a:cubicBezTo>
                <a:cubicBezTo>
                  <a:pt x="419" y="313"/>
                  <a:pt x="421" y="314"/>
                  <a:pt x="423" y="314"/>
                </a:cubicBezTo>
                <a:cubicBezTo>
                  <a:pt x="494" y="318"/>
                  <a:pt x="522" y="364"/>
                  <a:pt x="535" y="426"/>
                </a:cubicBezTo>
                <a:cubicBezTo>
                  <a:pt x="572" y="598"/>
                  <a:pt x="531" y="746"/>
                  <a:pt x="400" y="865"/>
                </a:cubicBezTo>
                <a:cubicBezTo>
                  <a:pt x="368" y="894"/>
                  <a:pt x="332" y="891"/>
                  <a:pt x="296" y="880"/>
                </a:cubicBezTo>
                <a:cubicBezTo>
                  <a:pt x="145" y="832"/>
                  <a:pt x="48" y="733"/>
                  <a:pt x="14" y="576"/>
                </a:cubicBezTo>
                <a:cubicBezTo>
                  <a:pt x="0" y="509"/>
                  <a:pt x="4" y="445"/>
                  <a:pt x="43" y="387"/>
                </a:cubicBezTo>
                <a:cubicBezTo>
                  <a:pt x="55" y="369"/>
                  <a:pt x="71" y="354"/>
                  <a:pt x="87" y="340"/>
                </a:cubicBezTo>
                <a:cubicBezTo>
                  <a:pt x="100" y="329"/>
                  <a:pt x="106" y="317"/>
                  <a:pt x="103" y="301"/>
                </a:cubicBezTo>
                <a:cubicBezTo>
                  <a:pt x="95" y="244"/>
                  <a:pt x="88" y="187"/>
                  <a:pt x="80" y="130"/>
                </a:cubicBezTo>
                <a:cubicBezTo>
                  <a:pt x="78" y="116"/>
                  <a:pt x="81" y="107"/>
                  <a:pt x="97" y="105"/>
                </a:cubicBezTo>
                <a:cubicBezTo>
                  <a:pt x="115" y="103"/>
                  <a:pt x="132" y="101"/>
                  <a:pt x="149" y="97"/>
                </a:cubicBezTo>
                <a:cubicBezTo>
                  <a:pt x="167" y="93"/>
                  <a:pt x="177" y="96"/>
                  <a:pt x="177" y="116"/>
                </a:cubicBezTo>
                <a:cubicBezTo>
                  <a:pt x="177" y="120"/>
                  <a:pt x="180" y="124"/>
                  <a:pt x="183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095637" y="1378843"/>
            <a:ext cx="3111242" cy="3109480"/>
            <a:chOff x="4796952" y="897743"/>
            <a:chExt cx="3918786" cy="3916567"/>
          </a:xfrm>
        </p:grpSpPr>
        <p:sp>
          <p:nvSpPr>
            <p:cNvPr id="3" name="Elipse 2"/>
            <p:cNvSpPr/>
            <p:nvPr/>
          </p:nvSpPr>
          <p:spPr>
            <a:xfrm>
              <a:off x="4796952" y="897743"/>
              <a:ext cx="3918786" cy="3916567"/>
            </a:xfrm>
            <a:prstGeom prst="ellipse">
              <a:avLst/>
            </a:prstGeom>
            <a:gradFill>
              <a:gsLst>
                <a:gs pos="35000">
                  <a:schemeClr val="bg1"/>
                </a:gs>
                <a:gs pos="77000">
                  <a:srgbClr val="FCFBF9"/>
                </a:gs>
                <a:gs pos="0">
                  <a:srgbClr val="FFD5D5"/>
                </a:gs>
                <a:gs pos="94000">
                  <a:srgbClr val="A5002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6523" y="897743"/>
              <a:ext cx="2919644" cy="3734008"/>
            </a:xfrm>
            <a:prstGeom prst="rect">
              <a:avLst/>
            </a:prstGeom>
          </p:spPr>
        </p:pic>
      </p:grpSp>
      <p:sp>
        <p:nvSpPr>
          <p:cNvPr id="1291" name="Google Shape;1291;p45"/>
          <p:cNvSpPr txBox="1">
            <a:spLocks noGrp="1"/>
          </p:cNvSpPr>
          <p:nvPr>
            <p:ph type="subTitle" idx="1"/>
          </p:nvPr>
        </p:nvSpPr>
        <p:spPr>
          <a:xfrm>
            <a:off x="584820" y="851606"/>
            <a:ext cx="2726100" cy="5272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MARS IS A COLD PLACE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94" name="Google Shape;1294;p45"/>
          <p:cNvSpPr txBox="1">
            <a:spLocks noGrp="1"/>
          </p:cNvSpPr>
          <p:nvPr>
            <p:ph type="title"/>
          </p:nvPr>
        </p:nvSpPr>
        <p:spPr>
          <a:xfrm>
            <a:off x="584820" y="79962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DISCUSSION</a:t>
            </a:r>
            <a:r>
              <a:rPr lang="en" dirty="0">
                <a:solidFill>
                  <a:srgbClr val="4D5673"/>
                </a:solidFill>
              </a:rPr>
              <a:t> SUMMARY</a:t>
            </a:r>
            <a:endParaRPr dirty="0">
              <a:solidFill>
                <a:srgbClr val="4D5673"/>
              </a:solidFill>
            </a:endParaRPr>
          </a:p>
        </p:txBody>
      </p:sp>
      <p:sp>
        <p:nvSpPr>
          <p:cNvPr id="10" name="Google Shape;1293;p45"/>
          <p:cNvSpPr txBox="1">
            <a:spLocks/>
          </p:cNvSpPr>
          <p:nvPr/>
        </p:nvSpPr>
        <p:spPr>
          <a:xfrm>
            <a:off x="685188" y="1629930"/>
            <a:ext cx="2091635" cy="145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200" dirty="0" smtClean="0">
                <a:solidFill>
                  <a:srgbClr val="6B6B6B"/>
                </a:solidFill>
              </a:rPr>
              <a:t>It’s full of iron oxide dust, which gives its reddish cast</a:t>
            </a:r>
          </a:p>
          <a:p>
            <a:pPr>
              <a:spcBef>
                <a:spcPts val="1000"/>
              </a:spcBef>
            </a:pPr>
            <a:r>
              <a:rPr lang="en-US" sz="1200" dirty="0" smtClean="0">
                <a:solidFill>
                  <a:srgbClr val="6B6B6B"/>
                </a:solidFill>
              </a:rPr>
              <a:t>Venus has a beautiful name, but it’s terribly hot</a:t>
            </a:r>
          </a:p>
          <a:p>
            <a:pPr>
              <a:spcBef>
                <a:spcPts val="1000"/>
              </a:spcBef>
            </a:pPr>
            <a:r>
              <a:rPr lang="en-US" sz="1200" dirty="0" smtClean="0">
                <a:solidFill>
                  <a:srgbClr val="6B6B6B"/>
                </a:solidFill>
              </a:rPr>
              <a:t>Saturn is composed of hydrogen and helium</a:t>
            </a:r>
          </a:p>
          <a:p>
            <a:pPr>
              <a:spcBef>
                <a:spcPts val="1000"/>
              </a:spcBef>
            </a:pPr>
            <a:r>
              <a:rPr lang="en-US" sz="1200" dirty="0" smtClean="0">
                <a:solidFill>
                  <a:srgbClr val="6B6B6B"/>
                </a:solidFill>
              </a:rPr>
              <a:t>It’s name has nothing to do with the liquid metal</a:t>
            </a:r>
          </a:p>
          <a:p>
            <a:pPr marL="0" indent="0">
              <a:spcBef>
                <a:spcPts val="1000"/>
              </a:spcBef>
              <a:spcAft>
                <a:spcPts val="1600"/>
              </a:spcAft>
              <a:buFont typeface="Poppins"/>
              <a:buNone/>
            </a:pPr>
            <a:endParaRPr lang="en-US" sz="1200" dirty="0">
              <a:solidFill>
                <a:srgbClr val="6B6B6B"/>
              </a:solidFill>
            </a:endParaRPr>
          </a:p>
        </p:txBody>
      </p:sp>
      <p:sp>
        <p:nvSpPr>
          <p:cNvPr id="12" name="Google Shape;1293;p45"/>
          <p:cNvSpPr txBox="1">
            <a:spLocks/>
          </p:cNvSpPr>
          <p:nvPr/>
        </p:nvSpPr>
        <p:spPr>
          <a:xfrm>
            <a:off x="6525694" y="1523647"/>
            <a:ext cx="2091635" cy="145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200" dirty="0" smtClean="0">
                <a:solidFill>
                  <a:srgbClr val="6B6B6B"/>
                </a:solidFill>
              </a:rPr>
              <a:t>It’s full of iron oxide dust, which gives its reddish cast</a:t>
            </a:r>
          </a:p>
          <a:p>
            <a:pPr>
              <a:spcBef>
                <a:spcPts val="1000"/>
              </a:spcBef>
            </a:pPr>
            <a:r>
              <a:rPr lang="en-US" sz="1200" dirty="0" smtClean="0">
                <a:solidFill>
                  <a:srgbClr val="6B6B6B"/>
                </a:solidFill>
              </a:rPr>
              <a:t>Venus has a beautiful name, but it’s terribly hot</a:t>
            </a:r>
          </a:p>
          <a:p>
            <a:pPr>
              <a:spcBef>
                <a:spcPts val="1000"/>
              </a:spcBef>
            </a:pPr>
            <a:r>
              <a:rPr lang="en-US" sz="1200" dirty="0" smtClean="0">
                <a:solidFill>
                  <a:srgbClr val="6B6B6B"/>
                </a:solidFill>
              </a:rPr>
              <a:t>Saturn is composed of hydrogen and helium</a:t>
            </a:r>
          </a:p>
          <a:p>
            <a:pPr>
              <a:spcBef>
                <a:spcPts val="1000"/>
              </a:spcBef>
            </a:pPr>
            <a:r>
              <a:rPr lang="en-US" sz="1200" dirty="0" smtClean="0">
                <a:solidFill>
                  <a:srgbClr val="6B6B6B"/>
                </a:solidFill>
              </a:rPr>
              <a:t>It’s name has nothing to do with the liquid metal</a:t>
            </a:r>
          </a:p>
          <a:p>
            <a:pPr marL="0" indent="0">
              <a:spcBef>
                <a:spcPts val="1000"/>
              </a:spcBef>
              <a:spcAft>
                <a:spcPts val="1600"/>
              </a:spcAft>
              <a:buFont typeface="Poppins"/>
              <a:buNone/>
            </a:pPr>
            <a:endParaRPr lang="en-US" sz="1200" dirty="0">
              <a:solidFill>
                <a:srgbClr val="6B6B6B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41"/>
          <p:cNvSpPr txBox="1">
            <a:spLocks noGrp="1"/>
          </p:cNvSpPr>
          <p:nvPr>
            <p:ph type="title" idx="4294967295"/>
          </p:nvPr>
        </p:nvSpPr>
        <p:spPr>
          <a:xfrm>
            <a:off x="-992715" y="382095"/>
            <a:ext cx="7708106" cy="4714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" dirty="0">
                <a:solidFill>
                  <a:srgbClr val="000000"/>
                </a:solidFill>
              </a:rPr>
              <a:t>PATIENT MEDICAL HISTORY</a:t>
            </a:r>
            <a:endParaRPr dirty="0">
              <a:solidFill>
                <a:srgbClr val="000000"/>
              </a:solidFill>
            </a:endParaRPr>
          </a:p>
        </p:txBody>
      </p:sp>
      <p:graphicFrame>
        <p:nvGraphicFramePr>
          <p:cNvPr id="1982" name="Google Shape;1982;p41"/>
          <p:cNvGraphicFramePr/>
          <p:nvPr>
            <p:extLst>
              <p:ext uri="{D42A27DB-BD31-4B8C-83A1-F6EECF244321}">
                <p14:modId xmlns:p14="http://schemas.microsoft.com/office/powerpoint/2010/main" val="2645998065"/>
              </p:ext>
            </p:extLst>
          </p:nvPr>
        </p:nvGraphicFramePr>
        <p:xfrm>
          <a:off x="2814116" y="1271303"/>
          <a:ext cx="5714475" cy="13715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95900"/>
                <a:gridCol w="1127625"/>
                <a:gridCol w="1551425"/>
                <a:gridCol w="1339525"/>
              </a:tblGrid>
              <a:tr h="5181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hanga One"/>
                          <a:ea typeface="Changa One"/>
                          <a:cs typeface="Changa One"/>
                          <a:sym typeface="Changa One"/>
                        </a:rPr>
                        <a:t>AGE:</a:t>
                      </a:r>
                      <a:endParaRPr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30</a:t>
                      </a:r>
                      <a:endParaRPr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hanga One"/>
                          <a:ea typeface="Changa One"/>
                          <a:cs typeface="Changa One"/>
                          <a:sym typeface="Changa One"/>
                        </a:rPr>
                        <a:t>GENDER: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Female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341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hanga One"/>
                          <a:ea typeface="Changa One"/>
                          <a:cs typeface="Changa One"/>
                          <a:sym typeface="Changa One"/>
                        </a:rPr>
                        <a:t>ALLERGIES: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None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hanga One"/>
                          <a:ea typeface="Changa One"/>
                          <a:cs typeface="Changa One"/>
                          <a:sym typeface="Changa One"/>
                        </a:rPr>
                        <a:t>LOCATION: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Madrid, Spain</a:t>
                      </a:r>
                      <a:endParaRPr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983" name="Google Shape;1983;p41"/>
          <p:cNvSpPr txBox="1"/>
          <p:nvPr/>
        </p:nvSpPr>
        <p:spPr>
          <a:xfrm>
            <a:off x="7366216" y="2833203"/>
            <a:ext cx="984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>
                <a:solidFill>
                  <a:srgbClr val="FF0000"/>
                </a:solidFill>
                <a:latin typeface="Changa One"/>
                <a:ea typeface="Changa One"/>
                <a:cs typeface="Changa One"/>
                <a:sym typeface="Changa One"/>
              </a:rPr>
              <a:t>2020</a:t>
            </a:r>
            <a:endParaRPr sz="2200">
              <a:solidFill>
                <a:srgbClr val="FF0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984" name="Google Shape;1984;p41"/>
          <p:cNvSpPr txBox="1"/>
          <p:nvPr/>
        </p:nvSpPr>
        <p:spPr>
          <a:xfrm>
            <a:off x="7189066" y="3702153"/>
            <a:ext cx="1339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>
                <a:latin typeface="Cairo"/>
                <a:ea typeface="Cairo"/>
                <a:cs typeface="Cairo"/>
                <a:sym typeface="Cairo"/>
              </a:rPr>
              <a:t>Mercury is the smallest planet</a:t>
            </a:r>
            <a:endParaRPr sz="105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85" name="Google Shape;1985;p41"/>
          <p:cNvSpPr txBox="1"/>
          <p:nvPr/>
        </p:nvSpPr>
        <p:spPr>
          <a:xfrm>
            <a:off x="5730491" y="2833203"/>
            <a:ext cx="984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 dirty="0">
                <a:solidFill>
                  <a:srgbClr val="FF0000"/>
                </a:solidFill>
                <a:latin typeface="Changa One"/>
                <a:ea typeface="Changa One"/>
                <a:cs typeface="Changa One"/>
                <a:sym typeface="Changa One"/>
              </a:rPr>
              <a:t>2015</a:t>
            </a:r>
            <a:endParaRPr sz="2200" dirty="0">
              <a:solidFill>
                <a:srgbClr val="FF0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986" name="Google Shape;1986;p41"/>
          <p:cNvSpPr txBox="1"/>
          <p:nvPr/>
        </p:nvSpPr>
        <p:spPr>
          <a:xfrm>
            <a:off x="5553341" y="3702153"/>
            <a:ext cx="1339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 dirty="0">
                <a:latin typeface="Cairo"/>
                <a:ea typeface="Cairo"/>
                <a:cs typeface="Cairo"/>
                <a:sym typeface="Cairo"/>
              </a:rPr>
              <a:t>Venus has high temperatures</a:t>
            </a:r>
            <a:endParaRPr sz="1050" dirty="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87" name="Google Shape;1987;p41"/>
          <p:cNvSpPr txBox="1"/>
          <p:nvPr/>
        </p:nvSpPr>
        <p:spPr>
          <a:xfrm>
            <a:off x="4094766" y="2833203"/>
            <a:ext cx="984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 dirty="0">
                <a:solidFill>
                  <a:srgbClr val="FF0000"/>
                </a:solidFill>
                <a:latin typeface="Changa One"/>
                <a:ea typeface="Changa One"/>
                <a:cs typeface="Changa One"/>
                <a:sym typeface="Changa One"/>
              </a:rPr>
              <a:t>2010</a:t>
            </a:r>
            <a:endParaRPr sz="2200" dirty="0">
              <a:solidFill>
                <a:srgbClr val="FF0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988" name="Google Shape;1988;p41"/>
          <p:cNvSpPr txBox="1"/>
          <p:nvPr/>
        </p:nvSpPr>
        <p:spPr>
          <a:xfrm>
            <a:off x="3917616" y="3702153"/>
            <a:ext cx="1339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 dirty="0">
                <a:latin typeface="Cairo"/>
                <a:ea typeface="Cairo"/>
                <a:cs typeface="Cairo"/>
                <a:sym typeface="Cairo"/>
              </a:rPr>
              <a:t>Mars is a very cold place</a:t>
            </a:r>
            <a:endParaRPr sz="1050" dirty="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89" name="Google Shape;1989;p41"/>
          <p:cNvSpPr/>
          <p:nvPr/>
        </p:nvSpPr>
        <p:spPr>
          <a:xfrm>
            <a:off x="4516566" y="3412728"/>
            <a:ext cx="141300" cy="1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990" name="Google Shape;1990;p41"/>
          <p:cNvSpPr/>
          <p:nvPr/>
        </p:nvSpPr>
        <p:spPr>
          <a:xfrm>
            <a:off x="7788016" y="3412728"/>
            <a:ext cx="141300" cy="1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991" name="Google Shape;1991;p41"/>
          <p:cNvSpPr/>
          <p:nvPr/>
        </p:nvSpPr>
        <p:spPr>
          <a:xfrm>
            <a:off x="6152291" y="3412728"/>
            <a:ext cx="141300" cy="1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cxnSp>
        <p:nvCxnSpPr>
          <p:cNvPr id="1992" name="Google Shape;1992;p41"/>
          <p:cNvCxnSpPr>
            <a:stCxn id="1989" idx="6"/>
            <a:endCxn id="1991" idx="2"/>
          </p:cNvCxnSpPr>
          <p:nvPr/>
        </p:nvCxnSpPr>
        <p:spPr>
          <a:xfrm>
            <a:off x="4657866" y="3483378"/>
            <a:ext cx="1494300" cy="0"/>
          </a:xfrm>
          <a:prstGeom prst="straightConnector1">
            <a:avLst/>
          </a:prstGeom>
          <a:noFill/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3" name="Google Shape;1993;p41"/>
          <p:cNvCxnSpPr>
            <a:stCxn id="1991" idx="6"/>
            <a:endCxn id="1990" idx="2"/>
          </p:cNvCxnSpPr>
          <p:nvPr/>
        </p:nvCxnSpPr>
        <p:spPr>
          <a:xfrm>
            <a:off x="6293591" y="3483378"/>
            <a:ext cx="1494300" cy="0"/>
          </a:xfrm>
          <a:prstGeom prst="straightConnector1">
            <a:avLst/>
          </a:prstGeom>
          <a:noFill/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66" y="1910177"/>
            <a:ext cx="2025000" cy="2373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46"/>
          <p:cNvSpPr txBox="1">
            <a:spLocks noGrp="1"/>
          </p:cNvSpPr>
          <p:nvPr>
            <p:ph type="title"/>
          </p:nvPr>
        </p:nvSpPr>
        <p:spPr>
          <a:xfrm>
            <a:off x="736220" y="81387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COMPARISON</a:t>
            </a:r>
            <a:endParaRPr dirty="0">
              <a:solidFill>
                <a:srgbClr val="000000"/>
              </a:solidFill>
            </a:endParaRPr>
          </a:p>
        </p:txBody>
      </p:sp>
      <p:graphicFrame>
        <p:nvGraphicFramePr>
          <p:cNvPr id="1300" name="Google Shape;1300;p46"/>
          <p:cNvGraphicFramePr/>
          <p:nvPr>
            <p:extLst>
              <p:ext uri="{D42A27DB-BD31-4B8C-83A1-F6EECF244321}">
                <p14:modId xmlns:p14="http://schemas.microsoft.com/office/powerpoint/2010/main" val="2331428832"/>
              </p:ext>
            </p:extLst>
          </p:nvPr>
        </p:nvGraphicFramePr>
        <p:xfrm>
          <a:off x="1991592" y="1814412"/>
          <a:ext cx="5086500" cy="2465700"/>
        </p:xfrm>
        <a:graphic>
          <a:graphicData uri="http://schemas.openxmlformats.org/drawingml/2006/table">
            <a:tbl>
              <a:tblPr>
                <a:noFill/>
                <a:tableStyleId>{168BE0E2-4F16-4785-844F-7BAAD46E3183}</a:tableStyleId>
              </a:tblPr>
              <a:tblGrid>
                <a:gridCol w="1271625"/>
                <a:gridCol w="1271625"/>
                <a:gridCol w="1271625"/>
                <a:gridCol w="1271625"/>
              </a:tblGrid>
              <a:tr h="61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2"/>
                          </a:solidFill>
                          <a:latin typeface="Poppins Black"/>
                          <a:ea typeface="Poppins Black"/>
                          <a:cs typeface="Poppins Black"/>
                          <a:sym typeface="Poppins Black"/>
                        </a:rPr>
                        <a:t>JUPITER</a:t>
                      </a:r>
                      <a:endParaRPr dirty="0">
                        <a:solidFill>
                          <a:schemeClr val="lt2"/>
                        </a:solidFill>
                        <a:latin typeface="Poppins Black"/>
                        <a:ea typeface="Poppins Black"/>
                        <a:cs typeface="Poppins Black"/>
                        <a:sym typeface="Poppins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2"/>
                          </a:solidFill>
                          <a:latin typeface="Poppins Black"/>
                          <a:ea typeface="Poppins Black"/>
                          <a:cs typeface="Poppins Black"/>
                          <a:sym typeface="Poppins Black"/>
                        </a:rPr>
                        <a:t>MERCURY</a:t>
                      </a:r>
                      <a:endParaRPr dirty="0">
                        <a:solidFill>
                          <a:schemeClr val="lt2"/>
                        </a:solidFill>
                        <a:latin typeface="Poppins Black"/>
                        <a:ea typeface="Poppins Black"/>
                        <a:cs typeface="Poppins Black"/>
                        <a:sym typeface="Poppins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2"/>
                          </a:solidFill>
                          <a:latin typeface="Poppins Black"/>
                          <a:ea typeface="Poppins Black"/>
                          <a:cs typeface="Poppins Black"/>
                          <a:sym typeface="Poppins Black"/>
                        </a:rPr>
                        <a:t>VENUS</a:t>
                      </a:r>
                      <a:endParaRPr dirty="0">
                        <a:solidFill>
                          <a:schemeClr val="lt2"/>
                        </a:solidFill>
                        <a:latin typeface="Poppins Black"/>
                        <a:ea typeface="Poppins Black"/>
                        <a:cs typeface="Poppins Black"/>
                        <a:sym typeface="Poppins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2"/>
                          </a:solidFill>
                          <a:latin typeface="Poppins Black"/>
                          <a:ea typeface="Poppins Black"/>
                          <a:cs typeface="Poppins Black"/>
                          <a:sym typeface="Poppins Black"/>
                        </a:rPr>
                        <a:t>MARS</a:t>
                      </a:r>
                      <a:endParaRPr dirty="0">
                        <a:solidFill>
                          <a:schemeClr val="lt2"/>
                        </a:solidFill>
                        <a:latin typeface="Poppins Black"/>
                        <a:ea typeface="Poppins Black"/>
                        <a:cs typeface="Poppins Black"/>
                        <a:sym typeface="Poppins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  <a:tr h="61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301" name="Google Shape;1301;p46"/>
          <p:cNvGraphicFramePr/>
          <p:nvPr>
            <p:extLst>
              <p:ext uri="{D42A27DB-BD31-4B8C-83A1-F6EECF244321}">
                <p14:modId xmlns:p14="http://schemas.microsoft.com/office/powerpoint/2010/main" val="2865988798"/>
              </p:ext>
            </p:extLst>
          </p:nvPr>
        </p:nvGraphicFramePr>
        <p:xfrm>
          <a:off x="581042" y="2423762"/>
          <a:ext cx="1424700" cy="1849275"/>
        </p:xfrm>
        <a:graphic>
          <a:graphicData uri="http://schemas.openxmlformats.org/drawingml/2006/table">
            <a:tbl>
              <a:tblPr>
                <a:noFill/>
                <a:tableStyleId>{168BE0E2-4F16-4785-844F-7BAAD46E3183}</a:tableStyleId>
              </a:tblPr>
              <a:tblGrid>
                <a:gridCol w="1424700"/>
              </a:tblGrid>
              <a:tr h="61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  <a:tr h="61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  <a:tr h="61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1302" name="Google Shape;1302;p46"/>
          <p:cNvGrpSpPr/>
          <p:nvPr/>
        </p:nvGrpSpPr>
        <p:grpSpPr>
          <a:xfrm>
            <a:off x="2452876" y="2567754"/>
            <a:ext cx="339253" cy="339253"/>
            <a:chOff x="1492675" y="4992125"/>
            <a:chExt cx="481825" cy="481825"/>
          </a:xfrm>
        </p:grpSpPr>
        <p:sp>
          <p:nvSpPr>
            <p:cNvPr id="1303" name="Google Shape;1303;p4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4" name="Google Shape;1304;p4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5" name="Google Shape;1305;p46"/>
          <p:cNvGrpSpPr/>
          <p:nvPr/>
        </p:nvGrpSpPr>
        <p:grpSpPr>
          <a:xfrm>
            <a:off x="3724151" y="3185842"/>
            <a:ext cx="339253" cy="339253"/>
            <a:chOff x="1492675" y="4992125"/>
            <a:chExt cx="481825" cy="481825"/>
          </a:xfrm>
        </p:grpSpPr>
        <p:sp>
          <p:nvSpPr>
            <p:cNvPr id="1306" name="Google Shape;1306;p4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7" name="Google Shape;1307;p4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8" name="Google Shape;1308;p46"/>
          <p:cNvGrpSpPr/>
          <p:nvPr/>
        </p:nvGrpSpPr>
        <p:grpSpPr>
          <a:xfrm>
            <a:off x="6272551" y="3802292"/>
            <a:ext cx="339253" cy="339253"/>
            <a:chOff x="1492675" y="4992125"/>
            <a:chExt cx="481825" cy="481825"/>
          </a:xfrm>
        </p:grpSpPr>
        <p:sp>
          <p:nvSpPr>
            <p:cNvPr id="1309" name="Google Shape;1309;p4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0" name="Google Shape;1310;p4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1" name="Google Shape;1311;p46"/>
          <p:cNvGrpSpPr/>
          <p:nvPr/>
        </p:nvGrpSpPr>
        <p:grpSpPr>
          <a:xfrm>
            <a:off x="5029718" y="2567754"/>
            <a:ext cx="339253" cy="339253"/>
            <a:chOff x="2085525" y="4992125"/>
            <a:chExt cx="481825" cy="481825"/>
          </a:xfrm>
        </p:grpSpPr>
        <p:sp>
          <p:nvSpPr>
            <p:cNvPr id="1312" name="Google Shape;1312;p4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3" name="Google Shape;1313;p4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4" name="Google Shape;1314;p46"/>
          <p:cNvGrpSpPr/>
          <p:nvPr/>
        </p:nvGrpSpPr>
        <p:grpSpPr>
          <a:xfrm>
            <a:off x="2452868" y="3185842"/>
            <a:ext cx="339253" cy="339253"/>
            <a:chOff x="2085525" y="4992125"/>
            <a:chExt cx="481825" cy="481825"/>
          </a:xfrm>
        </p:grpSpPr>
        <p:sp>
          <p:nvSpPr>
            <p:cNvPr id="1315" name="Google Shape;1315;p4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6" name="Google Shape;1316;p4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7" name="Google Shape;1317;p46"/>
          <p:cNvGrpSpPr/>
          <p:nvPr/>
        </p:nvGrpSpPr>
        <p:grpSpPr>
          <a:xfrm>
            <a:off x="2452876" y="3802292"/>
            <a:ext cx="339253" cy="339253"/>
            <a:chOff x="1492675" y="4992125"/>
            <a:chExt cx="481825" cy="481825"/>
          </a:xfrm>
        </p:grpSpPr>
        <p:sp>
          <p:nvSpPr>
            <p:cNvPr id="1318" name="Google Shape;1318;p4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" name="Google Shape;1319;p4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0" name="Google Shape;1320;p46"/>
          <p:cNvGrpSpPr/>
          <p:nvPr/>
        </p:nvGrpSpPr>
        <p:grpSpPr>
          <a:xfrm>
            <a:off x="3724143" y="3802292"/>
            <a:ext cx="339253" cy="339253"/>
            <a:chOff x="2085525" y="4992125"/>
            <a:chExt cx="481825" cy="481825"/>
          </a:xfrm>
        </p:grpSpPr>
        <p:sp>
          <p:nvSpPr>
            <p:cNvPr id="1321" name="Google Shape;1321;p4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2" name="Google Shape;1322;p4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3" name="Google Shape;1323;p46"/>
          <p:cNvGrpSpPr/>
          <p:nvPr/>
        </p:nvGrpSpPr>
        <p:grpSpPr>
          <a:xfrm>
            <a:off x="3741293" y="2569379"/>
            <a:ext cx="339253" cy="339253"/>
            <a:chOff x="2085525" y="4992125"/>
            <a:chExt cx="481825" cy="481825"/>
          </a:xfrm>
        </p:grpSpPr>
        <p:sp>
          <p:nvSpPr>
            <p:cNvPr id="1324" name="Google Shape;1324;p4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5" name="Google Shape;1325;p4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6" name="Google Shape;1326;p46"/>
          <p:cNvGrpSpPr/>
          <p:nvPr/>
        </p:nvGrpSpPr>
        <p:grpSpPr>
          <a:xfrm>
            <a:off x="5029718" y="3185829"/>
            <a:ext cx="339253" cy="339253"/>
            <a:chOff x="2085525" y="4992125"/>
            <a:chExt cx="481825" cy="481825"/>
          </a:xfrm>
        </p:grpSpPr>
        <p:sp>
          <p:nvSpPr>
            <p:cNvPr id="1327" name="Google Shape;1327;p4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" name="Google Shape;1328;p4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9" name="Google Shape;1329;p46"/>
          <p:cNvGrpSpPr/>
          <p:nvPr/>
        </p:nvGrpSpPr>
        <p:grpSpPr>
          <a:xfrm>
            <a:off x="5029726" y="3803917"/>
            <a:ext cx="339253" cy="339253"/>
            <a:chOff x="1492675" y="4992125"/>
            <a:chExt cx="481825" cy="481825"/>
          </a:xfrm>
        </p:grpSpPr>
        <p:sp>
          <p:nvSpPr>
            <p:cNvPr id="1330" name="Google Shape;1330;p4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1" name="Google Shape;1331;p4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2" name="Google Shape;1332;p46"/>
          <p:cNvGrpSpPr/>
          <p:nvPr/>
        </p:nvGrpSpPr>
        <p:grpSpPr>
          <a:xfrm>
            <a:off x="6272551" y="3185842"/>
            <a:ext cx="339253" cy="339253"/>
            <a:chOff x="1492675" y="4992125"/>
            <a:chExt cx="481825" cy="481825"/>
          </a:xfrm>
        </p:grpSpPr>
        <p:sp>
          <p:nvSpPr>
            <p:cNvPr id="1333" name="Google Shape;1333;p4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4" name="Google Shape;1334;p4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5" name="Google Shape;1335;p46"/>
          <p:cNvGrpSpPr/>
          <p:nvPr/>
        </p:nvGrpSpPr>
        <p:grpSpPr>
          <a:xfrm>
            <a:off x="6272551" y="2569392"/>
            <a:ext cx="339253" cy="339253"/>
            <a:chOff x="1492675" y="4992125"/>
            <a:chExt cx="481825" cy="481825"/>
          </a:xfrm>
        </p:grpSpPr>
        <p:sp>
          <p:nvSpPr>
            <p:cNvPr id="1336" name="Google Shape;1336;p4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7" name="Google Shape;1337;p4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8" name="Google Shape;1338;p46"/>
          <p:cNvGrpSpPr/>
          <p:nvPr/>
        </p:nvGrpSpPr>
        <p:grpSpPr>
          <a:xfrm>
            <a:off x="1116524" y="3787875"/>
            <a:ext cx="353757" cy="351463"/>
            <a:chOff x="-22845575" y="3504075"/>
            <a:chExt cx="296950" cy="295025"/>
          </a:xfrm>
        </p:grpSpPr>
        <p:sp>
          <p:nvSpPr>
            <p:cNvPr id="1339" name="Google Shape;1339;p46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6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1" name="Google Shape;1341;p46"/>
          <p:cNvSpPr/>
          <p:nvPr/>
        </p:nvSpPr>
        <p:spPr>
          <a:xfrm>
            <a:off x="1115102" y="25550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46"/>
          <p:cNvSpPr/>
          <p:nvPr/>
        </p:nvSpPr>
        <p:spPr>
          <a:xfrm>
            <a:off x="1158739" y="3172427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451" y="1005757"/>
            <a:ext cx="1507500" cy="3802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93830" y="41485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351" y="664646"/>
            <a:ext cx="36000" cy="38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4573899" y="1083970"/>
            <a:ext cx="216000" cy="216000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4573899" y="1840060"/>
            <a:ext cx="216000" cy="216000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573899" y="2596150"/>
            <a:ext cx="216000" cy="216000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573899" y="3352240"/>
            <a:ext cx="216000" cy="216000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573899" y="4108330"/>
            <a:ext cx="216000" cy="216000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914458" y="961137"/>
            <a:ext cx="602699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0510" y="1717227"/>
            <a:ext cx="602699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6562" y="2473317"/>
            <a:ext cx="602699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614" y="3229407"/>
            <a:ext cx="602699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7118" y="4004397"/>
            <a:ext cx="602699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00078" y="961137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00078" y="1717907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00078" y="2474677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00078" y="3231447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00078" y="3988216"/>
            <a:ext cx="3024336" cy="494026"/>
            <a:chOff x="803640" y="3362835"/>
            <a:chExt cx="2059657" cy="494026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09" y="963429"/>
            <a:ext cx="2565000" cy="37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47"/>
          <p:cNvSpPr txBox="1">
            <a:spLocks noGrp="1"/>
          </p:cNvSpPr>
          <p:nvPr>
            <p:ph type="title"/>
          </p:nvPr>
        </p:nvSpPr>
        <p:spPr>
          <a:xfrm>
            <a:off x="647630" y="81024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DIAGNOSIS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48" name="Google Shape;1348;p47"/>
          <p:cNvSpPr txBox="1">
            <a:spLocks noGrp="1"/>
          </p:cNvSpPr>
          <p:nvPr>
            <p:ph type="title" idx="2"/>
          </p:nvPr>
        </p:nvSpPr>
        <p:spPr>
          <a:xfrm>
            <a:off x="893450" y="377462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JUPITER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49" name="Google Shape;1349;p47"/>
          <p:cNvSpPr txBox="1">
            <a:spLocks noGrp="1"/>
          </p:cNvSpPr>
          <p:nvPr>
            <p:ph type="subTitle" idx="1"/>
          </p:nvPr>
        </p:nvSpPr>
        <p:spPr>
          <a:xfrm>
            <a:off x="893450" y="4157625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It’s the biggest planet in the Solar System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350" name="Google Shape;1350;p47"/>
          <p:cNvSpPr txBox="1">
            <a:spLocks noGrp="1"/>
          </p:cNvSpPr>
          <p:nvPr>
            <p:ph type="title" idx="3"/>
          </p:nvPr>
        </p:nvSpPr>
        <p:spPr>
          <a:xfrm>
            <a:off x="3466940" y="377462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SATURN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51" name="Google Shape;1351;p47"/>
          <p:cNvSpPr txBox="1">
            <a:spLocks noGrp="1"/>
          </p:cNvSpPr>
          <p:nvPr>
            <p:ph type="subTitle" idx="4"/>
          </p:nvPr>
        </p:nvSpPr>
        <p:spPr>
          <a:xfrm>
            <a:off x="3466940" y="4157625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It’s composed of hydrogen and helium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352" name="Google Shape;1352;p47"/>
          <p:cNvSpPr txBox="1">
            <a:spLocks noGrp="1"/>
          </p:cNvSpPr>
          <p:nvPr>
            <p:ph type="title" idx="5"/>
          </p:nvPr>
        </p:nvSpPr>
        <p:spPr>
          <a:xfrm>
            <a:off x="6040430" y="377462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NEPTUNE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53" name="Google Shape;1353;p47"/>
          <p:cNvSpPr txBox="1">
            <a:spLocks noGrp="1"/>
          </p:cNvSpPr>
          <p:nvPr>
            <p:ph type="subTitle" idx="6"/>
          </p:nvPr>
        </p:nvSpPr>
        <p:spPr>
          <a:xfrm>
            <a:off x="6040430" y="4157625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Neptune is the farthest</a:t>
            </a:r>
            <a:endParaRPr>
              <a:solidFill>
                <a:srgbClr val="6B6B6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planet from the Sun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354" name="Google Shape;1354;p47"/>
          <p:cNvSpPr txBox="1">
            <a:spLocks noGrp="1"/>
          </p:cNvSpPr>
          <p:nvPr>
            <p:ph type="title" idx="7"/>
          </p:nvPr>
        </p:nvSpPr>
        <p:spPr>
          <a:xfrm>
            <a:off x="893450" y="170681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MERCURY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55" name="Google Shape;1355;p47"/>
          <p:cNvSpPr txBox="1">
            <a:spLocks noGrp="1"/>
          </p:cNvSpPr>
          <p:nvPr>
            <p:ph type="subTitle" idx="8"/>
          </p:nvPr>
        </p:nvSpPr>
        <p:spPr>
          <a:xfrm>
            <a:off x="893450" y="208981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Mercury is the closest planet to the Sun</a:t>
            </a:r>
            <a:endParaRPr dirty="0">
              <a:solidFill>
                <a:srgbClr val="6B6B6B"/>
              </a:solidFill>
            </a:endParaRPr>
          </a:p>
        </p:txBody>
      </p:sp>
      <p:sp>
        <p:nvSpPr>
          <p:cNvPr id="1356" name="Google Shape;1356;p47"/>
          <p:cNvSpPr txBox="1">
            <a:spLocks noGrp="1"/>
          </p:cNvSpPr>
          <p:nvPr>
            <p:ph type="title" idx="9"/>
          </p:nvPr>
        </p:nvSpPr>
        <p:spPr>
          <a:xfrm>
            <a:off x="3466940" y="170681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VENUS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57" name="Google Shape;1357;p47"/>
          <p:cNvSpPr txBox="1">
            <a:spLocks noGrp="1"/>
          </p:cNvSpPr>
          <p:nvPr>
            <p:ph type="subTitle" idx="13"/>
          </p:nvPr>
        </p:nvSpPr>
        <p:spPr>
          <a:xfrm>
            <a:off x="3466940" y="208981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Venus is the second planet from the Sun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358" name="Google Shape;1358;p47"/>
          <p:cNvSpPr txBox="1">
            <a:spLocks noGrp="1"/>
          </p:cNvSpPr>
          <p:nvPr>
            <p:ph type="title" idx="14"/>
          </p:nvPr>
        </p:nvSpPr>
        <p:spPr>
          <a:xfrm>
            <a:off x="6040430" y="170681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MARS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59" name="Google Shape;1359;p47"/>
          <p:cNvSpPr txBox="1">
            <a:spLocks noGrp="1"/>
          </p:cNvSpPr>
          <p:nvPr>
            <p:ph type="subTitle" idx="15"/>
          </p:nvPr>
        </p:nvSpPr>
        <p:spPr>
          <a:xfrm>
            <a:off x="6040430" y="208981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Despite being red, Mars is a cold place</a:t>
            </a:r>
            <a:endParaRPr>
              <a:solidFill>
                <a:srgbClr val="6B6B6B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423" y="881075"/>
            <a:ext cx="704113" cy="85681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423" y="2913961"/>
            <a:ext cx="704113" cy="85681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933" y="913428"/>
            <a:ext cx="704113" cy="85681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47" y="2922957"/>
            <a:ext cx="704113" cy="85681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295" y="881075"/>
            <a:ext cx="704113" cy="85681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657" y="2922957"/>
            <a:ext cx="704113" cy="8568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1640033" y="118302"/>
            <a:ext cx="5842754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Real Estate Infographics</a:t>
            </a:r>
            <a:endParaRPr dirty="0">
              <a:solidFill>
                <a:srgbClr val="000000"/>
              </a:solidFill>
            </a:endParaRPr>
          </a:p>
        </p:txBody>
      </p:sp>
      <p:grpSp>
        <p:nvGrpSpPr>
          <p:cNvPr id="327" name="Google Shape;327;p19"/>
          <p:cNvGrpSpPr/>
          <p:nvPr/>
        </p:nvGrpSpPr>
        <p:grpSpPr>
          <a:xfrm>
            <a:off x="2649647" y="2184799"/>
            <a:ext cx="3846672" cy="1678303"/>
            <a:chOff x="2812947" y="2184794"/>
            <a:chExt cx="3519693" cy="1678303"/>
          </a:xfrm>
        </p:grpSpPr>
        <p:sp>
          <p:nvSpPr>
            <p:cNvPr id="328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5151712" y="2208475"/>
              <a:ext cx="1148670" cy="190973"/>
            </a:xfrm>
            <a:custGeom>
              <a:avLst/>
              <a:gdLst/>
              <a:ahLst/>
              <a:cxnLst/>
              <a:rect l="l" t="t" r="r" b="b"/>
              <a:pathLst>
                <a:path w="73187" h="11475" fill="none" extrusionOk="0">
                  <a:moveTo>
                    <a:pt x="73186" y="0"/>
                  </a:moveTo>
                  <a:lnTo>
                    <a:pt x="10241" y="0"/>
                  </a:lnTo>
                  <a:lnTo>
                    <a:pt x="0" y="11475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824681" y="3649985"/>
              <a:ext cx="1314932" cy="191016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5625216" y="3841988"/>
              <a:ext cx="682457" cy="17"/>
            </a:xfrm>
            <a:custGeom>
              <a:avLst/>
              <a:gdLst/>
              <a:ahLst/>
              <a:cxnLst/>
              <a:rect l="l" t="t" r="r" b="b"/>
              <a:pathLst>
                <a:path w="73620" h="1" fill="none" extrusionOk="0">
                  <a:moveTo>
                    <a:pt x="73619" y="1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6896784" y="345406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15%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6896784" y="182198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35%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400560" y="175765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Roboto"/>
                <a:ea typeface="Roboto"/>
                <a:cs typeface="Roboto"/>
                <a:sym typeface="Roboto"/>
              </a:rPr>
              <a:t>29%</a:t>
            </a:r>
            <a:endParaRPr sz="25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396260" y="339051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21%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443735" y="2203275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 dirty="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46585" y="3841006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it’s the second planet from the Sun</a:t>
            </a:r>
            <a:endParaRPr sz="12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6893934" y="2266792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2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6896785" y="390454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785" y="957517"/>
            <a:ext cx="2621250" cy="39487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48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PATIENT MONITORING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65" name="Google Shape;1365;p48"/>
          <p:cNvSpPr txBox="1">
            <a:spLocks noGrp="1"/>
          </p:cNvSpPr>
          <p:nvPr>
            <p:ph type="title" idx="4294967295"/>
          </p:nvPr>
        </p:nvSpPr>
        <p:spPr>
          <a:xfrm>
            <a:off x="1292314" y="170175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B6B6B"/>
                </a:solidFill>
              </a:rPr>
              <a:t>MONTH 1</a:t>
            </a:r>
            <a:endParaRPr sz="1600">
              <a:solidFill>
                <a:srgbClr val="6B6B6B"/>
              </a:solidFill>
            </a:endParaRPr>
          </a:p>
        </p:txBody>
      </p:sp>
      <p:sp>
        <p:nvSpPr>
          <p:cNvPr id="1366" name="Google Shape;1366;p48"/>
          <p:cNvSpPr txBox="1">
            <a:spLocks noGrp="1"/>
          </p:cNvSpPr>
          <p:nvPr>
            <p:ph type="subTitle" idx="4294967295"/>
          </p:nvPr>
        </p:nvSpPr>
        <p:spPr>
          <a:xfrm>
            <a:off x="1288742" y="3927668"/>
            <a:ext cx="26061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6B6B6B"/>
                </a:solidFill>
              </a:rPr>
              <a:t>Mercury is the smallest one</a:t>
            </a:r>
            <a:endParaRPr sz="1400">
              <a:solidFill>
                <a:srgbClr val="6B6B6B"/>
              </a:solidFill>
            </a:endParaRPr>
          </a:p>
        </p:txBody>
      </p:sp>
      <p:grpSp>
        <p:nvGrpSpPr>
          <p:cNvPr id="1367" name="Google Shape;1367;p48"/>
          <p:cNvGrpSpPr/>
          <p:nvPr/>
        </p:nvGrpSpPr>
        <p:grpSpPr>
          <a:xfrm>
            <a:off x="2202910" y="2449656"/>
            <a:ext cx="1344145" cy="269700"/>
            <a:chOff x="873325" y="2434450"/>
            <a:chExt cx="1592400" cy="269700"/>
          </a:xfrm>
        </p:grpSpPr>
        <p:sp>
          <p:nvSpPr>
            <p:cNvPr id="1368" name="Google Shape;1368;p48"/>
            <p:cNvSpPr/>
            <p:nvPr/>
          </p:nvSpPr>
          <p:spPr>
            <a:xfrm>
              <a:off x="873325" y="2434450"/>
              <a:ext cx="1592400" cy="269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9" name="Google Shape;1369;p48"/>
            <p:cNvCxnSpPr>
              <a:stCxn id="1368" idx="1"/>
            </p:cNvCxnSpPr>
            <p:nvPr/>
          </p:nvCxnSpPr>
          <p:spPr>
            <a:xfrm>
              <a:off x="873325" y="2569300"/>
              <a:ext cx="552300" cy="0"/>
            </a:xfrm>
            <a:prstGeom prst="straightConnector1">
              <a:avLst/>
            </a:prstGeom>
            <a:noFill/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70" name="Google Shape;1370;p48"/>
          <p:cNvGrpSpPr/>
          <p:nvPr/>
        </p:nvGrpSpPr>
        <p:grpSpPr>
          <a:xfrm>
            <a:off x="2202910" y="2898256"/>
            <a:ext cx="1344145" cy="269700"/>
            <a:chOff x="873325" y="2883050"/>
            <a:chExt cx="1592400" cy="269700"/>
          </a:xfrm>
        </p:grpSpPr>
        <p:sp>
          <p:nvSpPr>
            <p:cNvPr id="1371" name="Google Shape;1371;p48"/>
            <p:cNvSpPr/>
            <p:nvPr/>
          </p:nvSpPr>
          <p:spPr>
            <a:xfrm>
              <a:off x="873325" y="2883050"/>
              <a:ext cx="1592400" cy="269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72" name="Google Shape;1372;p48"/>
            <p:cNvCxnSpPr/>
            <p:nvPr/>
          </p:nvCxnSpPr>
          <p:spPr>
            <a:xfrm>
              <a:off x="873325" y="3017900"/>
              <a:ext cx="1194300" cy="0"/>
            </a:xfrm>
            <a:prstGeom prst="straightConnector1">
              <a:avLst/>
            </a:prstGeom>
            <a:noFill/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73" name="Google Shape;1373;p48"/>
          <p:cNvGrpSpPr/>
          <p:nvPr/>
        </p:nvGrpSpPr>
        <p:grpSpPr>
          <a:xfrm>
            <a:off x="2202910" y="3346856"/>
            <a:ext cx="1344145" cy="269700"/>
            <a:chOff x="873325" y="3331650"/>
            <a:chExt cx="1592400" cy="269700"/>
          </a:xfrm>
        </p:grpSpPr>
        <p:sp>
          <p:nvSpPr>
            <p:cNvPr id="1374" name="Google Shape;1374;p48"/>
            <p:cNvSpPr/>
            <p:nvPr/>
          </p:nvSpPr>
          <p:spPr>
            <a:xfrm>
              <a:off x="873325" y="3331650"/>
              <a:ext cx="1592400" cy="269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75" name="Google Shape;1375;p48"/>
            <p:cNvCxnSpPr/>
            <p:nvPr/>
          </p:nvCxnSpPr>
          <p:spPr>
            <a:xfrm>
              <a:off x="873325" y="3466500"/>
              <a:ext cx="1297200" cy="0"/>
            </a:xfrm>
            <a:prstGeom prst="straightConnector1">
              <a:avLst/>
            </a:prstGeom>
            <a:noFill/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76" name="Google Shape;1376;p48"/>
          <p:cNvSpPr txBox="1">
            <a:spLocks noGrp="1"/>
          </p:cNvSpPr>
          <p:nvPr>
            <p:ph type="title" idx="4294967295"/>
          </p:nvPr>
        </p:nvSpPr>
        <p:spPr>
          <a:xfrm>
            <a:off x="1298282" y="2478300"/>
            <a:ext cx="8658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Week 1</a:t>
            </a:r>
            <a:endParaRPr sz="1400" dirty="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7" name="Google Shape;1377;p48"/>
          <p:cNvSpPr txBox="1">
            <a:spLocks noGrp="1"/>
          </p:cNvSpPr>
          <p:nvPr>
            <p:ph type="title" idx="4294967295"/>
          </p:nvPr>
        </p:nvSpPr>
        <p:spPr>
          <a:xfrm>
            <a:off x="1298282" y="2926900"/>
            <a:ext cx="8658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Week 2</a:t>
            </a:r>
            <a:endParaRPr sz="140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8" name="Google Shape;1378;p48"/>
          <p:cNvSpPr txBox="1">
            <a:spLocks noGrp="1"/>
          </p:cNvSpPr>
          <p:nvPr>
            <p:ph type="title" idx="4294967295"/>
          </p:nvPr>
        </p:nvSpPr>
        <p:spPr>
          <a:xfrm>
            <a:off x="1298282" y="3375500"/>
            <a:ext cx="8658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Week 3</a:t>
            </a:r>
            <a:endParaRPr sz="140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79" name="Google Shape;1379;p48"/>
          <p:cNvCxnSpPr/>
          <p:nvPr/>
        </p:nvCxnSpPr>
        <p:spPr>
          <a:xfrm>
            <a:off x="1393838" y="2207525"/>
            <a:ext cx="2440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0" name="Google Shape;1380;p48"/>
          <p:cNvCxnSpPr/>
          <p:nvPr/>
        </p:nvCxnSpPr>
        <p:spPr>
          <a:xfrm>
            <a:off x="1393838" y="3851393"/>
            <a:ext cx="2440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834" y="689788"/>
            <a:ext cx="2913925" cy="40591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49"/>
          <p:cNvSpPr txBox="1">
            <a:spLocks noGrp="1"/>
          </p:cNvSpPr>
          <p:nvPr>
            <p:ph type="body" idx="1"/>
          </p:nvPr>
        </p:nvSpPr>
        <p:spPr>
          <a:xfrm>
            <a:off x="769886" y="2225200"/>
            <a:ext cx="3569700" cy="2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rgbClr val="6B6B6B"/>
                </a:solidFill>
              </a:rPr>
              <a:t>You can describe a reason to stop the treatment here</a:t>
            </a:r>
            <a:endParaRPr dirty="0">
              <a:solidFill>
                <a:srgbClr val="6B6B6B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rgbClr val="6B6B6B"/>
                </a:solidFill>
              </a:rPr>
              <a:t>You can describe a reason to stop the treatment here</a:t>
            </a:r>
            <a:endParaRPr dirty="0">
              <a:solidFill>
                <a:srgbClr val="6B6B6B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rgbClr val="6B6B6B"/>
                </a:solidFill>
              </a:rPr>
              <a:t>You can describe a reason to stop the treatment here</a:t>
            </a:r>
            <a:endParaRPr dirty="0">
              <a:solidFill>
                <a:srgbClr val="6B6B6B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dirty="0">
                <a:solidFill>
                  <a:srgbClr val="6B6B6B"/>
                </a:solidFill>
              </a:rPr>
              <a:t>You can describe a reason to stop the treatment here</a:t>
            </a:r>
            <a:endParaRPr dirty="0">
              <a:solidFill>
                <a:srgbClr val="6B6B6B"/>
              </a:solidFill>
            </a:endParaRPr>
          </a:p>
        </p:txBody>
      </p:sp>
      <p:sp>
        <p:nvSpPr>
          <p:cNvPr id="1402" name="Google Shape;1402;p49"/>
          <p:cNvSpPr txBox="1">
            <a:spLocks noGrp="1"/>
          </p:cNvSpPr>
          <p:nvPr>
            <p:ph type="body" idx="2"/>
          </p:nvPr>
        </p:nvSpPr>
        <p:spPr>
          <a:xfrm>
            <a:off x="4804414" y="2225200"/>
            <a:ext cx="3569700" cy="2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6B6B6B"/>
                </a:solidFill>
              </a:rPr>
              <a:t>You can describe a reason to start the treatment here</a:t>
            </a:r>
            <a:endParaRPr>
              <a:solidFill>
                <a:srgbClr val="6B6B6B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6B6B6B"/>
                </a:solidFill>
              </a:rPr>
              <a:t>You can describe a reason to start the treatment here</a:t>
            </a:r>
            <a:endParaRPr>
              <a:solidFill>
                <a:srgbClr val="6B6B6B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6B6B6B"/>
                </a:solidFill>
              </a:rPr>
              <a:t>You can describe a reason to start the treatment here</a:t>
            </a:r>
            <a:endParaRPr>
              <a:solidFill>
                <a:srgbClr val="6B6B6B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>
                <a:solidFill>
                  <a:srgbClr val="6B6B6B"/>
                </a:solidFill>
              </a:rPr>
              <a:t>You can describe a reason to start the treatment here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403" name="Google Shape;1403;p49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613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CONTRAINDICATIONS &amp; INDICATIONS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04" name="Google Shape;1404;p49"/>
          <p:cNvSpPr txBox="1">
            <a:spLocks noGrp="1"/>
          </p:cNvSpPr>
          <p:nvPr>
            <p:ph type="title" idx="3"/>
          </p:nvPr>
        </p:nvSpPr>
        <p:spPr>
          <a:xfrm>
            <a:off x="906277" y="1540500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CONTRAINDICATIONS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405" name="Google Shape;1405;p49"/>
          <p:cNvSpPr txBox="1">
            <a:spLocks noGrp="1"/>
          </p:cNvSpPr>
          <p:nvPr>
            <p:ph type="title" idx="4"/>
          </p:nvPr>
        </p:nvSpPr>
        <p:spPr>
          <a:xfrm>
            <a:off x="4940827" y="1540500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00000"/>
                </a:solidFill>
              </a:rPr>
              <a:t>INDICATIONS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50"/>
          <p:cNvSpPr/>
          <p:nvPr/>
        </p:nvSpPr>
        <p:spPr>
          <a:xfrm>
            <a:off x="2967628" y="895718"/>
            <a:ext cx="3444226" cy="2714761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50"/>
          <p:cNvSpPr txBox="1">
            <a:spLocks noGrp="1"/>
          </p:cNvSpPr>
          <p:nvPr>
            <p:ph type="title"/>
          </p:nvPr>
        </p:nvSpPr>
        <p:spPr>
          <a:xfrm>
            <a:off x="3151020" y="2614774"/>
            <a:ext cx="3069788" cy="15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000000"/>
                </a:solidFill>
              </a:rPr>
              <a:t>98%</a:t>
            </a:r>
            <a:endParaRPr sz="7200" dirty="0">
              <a:solidFill>
                <a:srgbClr val="000000"/>
              </a:solidFill>
            </a:endParaRPr>
          </a:p>
        </p:txBody>
      </p:sp>
      <p:sp>
        <p:nvSpPr>
          <p:cNvPr id="1412" name="Google Shape;1412;p50"/>
          <p:cNvSpPr txBox="1">
            <a:spLocks noGrp="1"/>
          </p:cNvSpPr>
          <p:nvPr>
            <p:ph type="body" idx="1"/>
          </p:nvPr>
        </p:nvSpPr>
        <p:spPr>
          <a:xfrm>
            <a:off x="2635923" y="3931660"/>
            <a:ext cx="4064700" cy="8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Despite being red, Mars is actually a cold place</a:t>
            </a:r>
            <a:endParaRPr dirty="0">
              <a:solidFill>
                <a:srgbClr val="6B6B6B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6B6B6B"/>
              </a:solidFill>
            </a:endParaRPr>
          </a:p>
        </p:txBody>
      </p:sp>
      <p:sp>
        <p:nvSpPr>
          <p:cNvPr id="13" name="Google Shape;1401;p49"/>
          <p:cNvSpPr txBox="1">
            <a:spLocks/>
          </p:cNvSpPr>
          <p:nvPr/>
        </p:nvSpPr>
        <p:spPr>
          <a:xfrm>
            <a:off x="187251" y="1114479"/>
            <a:ext cx="2928021" cy="2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-317500" algn="l">
              <a:buSzPts val="1400"/>
            </a:pPr>
            <a:r>
              <a:rPr lang="en-US" sz="1400" dirty="0" smtClean="0">
                <a:solidFill>
                  <a:srgbClr val="6B6B6B"/>
                </a:solidFill>
              </a:rPr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buSzPts val="1400"/>
            </a:pPr>
            <a:r>
              <a:rPr lang="en-US" sz="1400" dirty="0" smtClean="0">
                <a:solidFill>
                  <a:srgbClr val="6B6B6B"/>
                </a:solidFill>
              </a:rPr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buSzPts val="1400"/>
            </a:pPr>
            <a:r>
              <a:rPr lang="en-US" sz="1400" dirty="0" smtClean="0">
                <a:solidFill>
                  <a:srgbClr val="6B6B6B"/>
                </a:solidFill>
              </a:rPr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spcAft>
                <a:spcPts val="1000"/>
              </a:spcAft>
              <a:buSzPts val="1400"/>
            </a:pPr>
            <a:r>
              <a:rPr lang="en-US" sz="1400" dirty="0" smtClean="0">
                <a:solidFill>
                  <a:srgbClr val="6B6B6B"/>
                </a:solidFill>
              </a:rPr>
              <a:t>You can describe a reason to stop the treatment here</a:t>
            </a:r>
            <a:endParaRPr lang="en-US" sz="1400" dirty="0">
              <a:solidFill>
                <a:srgbClr val="6B6B6B"/>
              </a:solidFill>
            </a:endParaRPr>
          </a:p>
        </p:txBody>
      </p:sp>
      <p:sp>
        <p:nvSpPr>
          <p:cNvPr id="14" name="Google Shape;1401;p49"/>
          <p:cNvSpPr txBox="1">
            <a:spLocks/>
          </p:cNvSpPr>
          <p:nvPr/>
        </p:nvSpPr>
        <p:spPr>
          <a:xfrm>
            <a:off x="6411854" y="1114479"/>
            <a:ext cx="2928021" cy="2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-317500" algn="l">
              <a:buSzPts val="1400"/>
            </a:pPr>
            <a:r>
              <a:rPr lang="en-US" sz="1400" dirty="0" smtClean="0">
                <a:solidFill>
                  <a:srgbClr val="6B6B6B"/>
                </a:solidFill>
              </a:rPr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buSzPts val="1400"/>
            </a:pPr>
            <a:r>
              <a:rPr lang="en-US" sz="1400" dirty="0" smtClean="0">
                <a:solidFill>
                  <a:srgbClr val="6B6B6B"/>
                </a:solidFill>
              </a:rPr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buSzPts val="1400"/>
            </a:pPr>
            <a:r>
              <a:rPr lang="en-US" sz="1400" dirty="0" smtClean="0">
                <a:solidFill>
                  <a:srgbClr val="6B6B6B"/>
                </a:solidFill>
              </a:rPr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spcAft>
                <a:spcPts val="1000"/>
              </a:spcAft>
              <a:buSzPts val="1400"/>
            </a:pPr>
            <a:r>
              <a:rPr lang="en-US" sz="1400" dirty="0" smtClean="0">
                <a:solidFill>
                  <a:srgbClr val="6B6B6B"/>
                </a:solidFill>
              </a:rPr>
              <a:t>You can describe a reason to stop the treatment here</a:t>
            </a:r>
            <a:endParaRPr lang="en-US" sz="1400" dirty="0">
              <a:solidFill>
                <a:srgbClr val="6B6B6B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3143">
            <a:off x="3968126" y="763135"/>
            <a:ext cx="1675991" cy="223633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699" y="4155175"/>
            <a:ext cx="8520600" cy="4827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Infographic Style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D91629-9AC9-4F00-B41C-5D63A2E135F9}"/>
              </a:ext>
            </a:extLst>
          </p:cNvPr>
          <p:cNvSpPr txBox="1"/>
          <p:nvPr/>
        </p:nvSpPr>
        <p:spPr>
          <a:xfrm>
            <a:off x="612406" y="1638603"/>
            <a:ext cx="21252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cs typeface="Arial" pitchFamily="34" charset="0"/>
              </a:rPr>
              <a:t>Contents A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4D96E1A-EF20-45AE-829A-E3DA360116A1}"/>
              </a:ext>
            </a:extLst>
          </p:cNvPr>
          <p:cNvSpPr txBox="1"/>
          <p:nvPr/>
        </p:nvSpPr>
        <p:spPr>
          <a:xfrm>
            <a:off x="6536749" y="3066321"/>
            <a:ext cx="2050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cs typeface="Arial" pitchFamily="34" charset="0"/>
              </a:rPr>
              <a:t>Contents B</a:t>
            </a:r>
            <a:endParaRPr lang="ko-KR" altLang="en-US" sz="2400" b="1" dirty="0"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10D6D41-DCB6-4CC9-8EA2-B93E8E75ED08}"/>
              </a:ext>
            </a:extLst>
          </p:cNvPr>
          <p:cNvGrpSpPr/>
          <p:nvPr/>
        </p:nvGrpSpPr>
        <p:grpSpPr>
          <a:xfrm>
            <a:off x="5964298" y="1637661"/>
            <a:ext cx="2642111" cy="686145"/>
            <a:chOff x="60897" y="2082384"/>
            <a:chExt cx="3024336" cy="91486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CF6AB07-C2C0-42F7-BABD-03ED10B04DF9}"/>
                </a:ext>
              </a:extLst>
            </p:cNvPr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6B6B6B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6B6B6B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900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40BCD574-F96B-4E3A-9841-3076B6313774}"/>
              </a:ext>
            </a:extLst>
          </p:cNvPr>
          <p:cNvGrpSpPr/>
          <p:nvPr/>
        </p:nvGrpSpPr>
        <p:grpSpPr>
          <a:xfrm>
            <a:off x="5964298" y="2375774"/>
            <a:ext cx="2642111" cy="686145"/>
            <a:chOff x="60897" y="3066534"/>
            <a:chExt cx="3024336" cy="91486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BCEF8ED-052B-460B-94AC-2F931E963775}"/>
                </a:ext>
              </a:extLst>
            </p:cNvPr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6B6B6B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6B6B6B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631456" y="2122409"/>
            <a:ext cx="2590757" cy="686145"/>
            <a:chOff x="5940152" y="3708886"/>
            <a:chExt cx="3024336" cy="91486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6B6B6B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6B6B6B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05A9354B-9202-49D0-A30D-3F60E0806D9E}"/>
              </a:ext>
            </a:extLst>
          </p:cNvPr>
          <p:cNvGrpSpPr/>
          <p:nvPr/>
        </p:nvGrpSpPr>
        <p:grpSpPr>
          <a:xfrm>
            <a:off x="631456" y="2860521"/>
            <a:ext cx="2590757" cy="686145"/>
            <a:chOff x="5940152" y="4693036"/>
            <a:chExt cx="3024336" cy="91486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9E50339-C4DD-4037-8D18-3C61D5251297}"/>
                </a:ext>
              </a:extLst>
            </p:cNvPr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6B6B6B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6B6B6B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</p:grpSp>
      <p:sp>
        <p:nvSpPr>
          <p:cNvPr id="2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 smtClean="0"/>
              <a:t>Infographic Style</a:t>
            </a:r>
            <a:endParaRPr lang="en-U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989" y="1697252"/>
            <a:ext cx="2474021" cy="20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5415" y="148720"/>
            <a:ext cx="4939157" cy="694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6304070" y="2472142"/>
            <a:ext cx="2511000" cy="828890"/>
            <a:chOff x="5076057" y="1240057"/>
            <a:chExt cx="2137127" cy="4779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rgbClr val="6B6B6B"/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rgbClr val="6B6B6B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6E6BB9-5E13-4FCF-975C-49FF63029D2F}"/>
              </a:ext>
            </a:extLst>
          </p:cNvPr>
          <p:cNvGrpSpPr/>
          <p:nvPr/>
        </p:nvGrpSpPr>
        <p:grpSpPr>
          <a:xfrm>
            <a:off x="6363101" y="3682078"/>
            <a:ext cx="2511000" cy="828890"/>
            <a:chOff x="5076057" y="1240057"/>
            <a:chExt cx="2137127" cy="4779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rgbClr val="6B6B6B"/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rgbClr val="6B6B6B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298148" y="3682078"/>
            <a:ext cx="2511000" cy="828890"/>
            <a:chOff x="5076057" y="1240057"/>
            <a:chExt cx="2137127" cy="47791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6B6B6B"/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6B6B6B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258698" y="2472142"/>
            <a:ext cx="2511000" cy="828890"/>
            <a:chOff x="5076057" y="1240057"/>
            <a:chExt cx="2137127" cy="4779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6B6B6B"/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6B6B6B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298148" y="1484733"/>
            <a:ext cx="2854715" cy="43088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r>
              <a:rPr lang="en-US" altLang="ko-KR" dirty="0">
                <a:cs typeface="Arial" pitchFamily="34" charset="0"/>
              </a:rPr>
              <a:t>We Create</a:t>
            </a:r>
          </a:p>
          <a:p>
            <a:r>
              <a:rPr lang="en-US" altLang="ko-KR" dirty="0">
                <a:cs typeface="Arial" pitchFamily="34" charset="0"/>
              </a:rPr>
              <a:t>Professional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5892075" y="1336261"/>
            <a:ext cx="2854715" cy="43088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pPr algn="r"/>
            <a:r>
              <a:rPr lang="en-US" altLang="ko-KR" dirty="0"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dirty="0">
                <a:cs typeface="Arial" pitchFamily="34" charset="0"/>
              </a:rPr>
              <a:t>Professional Presentation</a:t>
            </a:r>
            <a:endParaRPr lang="ko-KR" altLang="en-US" dirty="0">
              <a:cs typeface="Arial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802" y="1296036"/>
            <a:ext cx="3015000" cy="3442500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3174407" y="1897328"/>
            <a:ext cx="691120" cy="757374"/>
          </a:xfrm>
          <a:prstGeom prst="ellipse">
            <a:avLst/>
          </a:prstGeom>
          <a:solidFill>
            <a:srgbClr val="6B6B6B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4454994" y="2798063"/>
            <a:ext cx="832811" cy="912648"/>
          </a:xfrm>
          <a:prstGeom prst="ellipse">
            <a:avLst/>
          </a:prstGeom>
          <a:solidFill>
            <a:srgbClr val="6B6B6B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Elipse 19"/>
          <p:cNvSpPr/>
          <p:nvPr/>
        </p:nvSpPr>
        <p:spPr>
          <a:xfrm>
            <a:off x="3671949" y="3682078"/>
            <a:ext cx="598335" cy="655694"/>
          </a:xfrm>
          <a:prstGeom prst="ellipse">
            <a:avLst/>
          </a:prstGeom>
          <a:solidFill>
            <a:srgbClr val="6B6B6B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Elipse 20"/>
          <p:cNvSpPr/>
          <p:nvPr/>
        </p:nvSpPr>
        <p:spPr>
          <a:xfrm>
            <a:off x="4598505" y="1156886"/>
            <a:ext cx="598335" cy="655694"/>
          </a:xfrm>
          <a:prstGeom prst="ellipse">
            <a:avLst/>
          </a:prstGeom>
          <a:solidFill>
            <a:srgbClr val="6B6B6B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3" name="Conector recto de flecha 22"/>
          <p:cNvCxnSpPr>
            <a:stCxn id="13" idx="3"/>
          </p:cNvCxnSpPr>
          <p:nvPr/>
        </p:nvCxnSpPr>
        <p:spPr>
          <a:xfrm flipV="1">
            <a:off x="2769698" y="2232992"/>
            <a:ext cx="768003" cy="3545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2861520" y="3760910"/>
            <a:ext cx="1139279" cy="2490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7" idx="1"/>
          </p:cNvCxnSpPr>
          <p:nvPr/>
        </p:nvCxnSpPr>
        <p:spPr>
          <a:xfrm flipH="1" flipV="1">
            <a:off x="4871399" y="3301033"/>
            <a:ext cx="1491702" cy="4964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H="1" flipV="1">
            <a:off x="4798607" y="1497375"/>
            <a:ext cx="1390800" cy="9132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1763688" y="4500575"/>
            <a:ext cx="2376264" cy="447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27696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65994"/>
            <a:ext cx="9144000" cy="576064"/>
          </a:xfrm>
        </p:spPr>
        <p:txBody>
          <a:bodyPr/>
          <a:lstStyle/>
          <a:p>
            <a:r>
              <a:rPr lang="en-US" altLang="ko-KR" b="1" dirty="0">
                <a:solidFill>
                  <a:srgbClr val="000000"/>
                </a:solidFill>
              </a:rPr>
              <a:t>Infographic Style</a:t>
            </a:r>
            <a:endParaRPr lang="ko-KR" altLang="en-US" b="1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8762" y="1160830"/>
            <a:ext cx="4313238" cy="311150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1800" dirty="0">
                <a:solidFill>
                  <a:srgbClr val="000000"/>
                </a:solidFill>
              </a:rPr>
              <a:t>Insert the title of your subtitle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121830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Modern  PowerPoint  Presentation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2284555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rgbClr val="8D8D8D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008" y="1921131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Your Text Here</a:t>
            </a:r>
            <a:endParaRPr lang="ko-KR" altLang="en-US" sz="1400" b="1" dirty="0"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60" y="1656951"/>
            <a:ext cx="2095041" cy="31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60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51"/>
          <p:cNvSpPr txBox="1">
            <a:spLocks noGrp="1"/>
          </p:cNvSpPr>
          <p:nvPr>
            <p:ph type="title"/>
          </p:nvPr>
        </p:nvSpPr>
        <p:spPr>
          <a:xfrm>
            <a:off x="734448" y="105111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TREATMENT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18" name="Google Shape;1418;p51"/>
          <p:cNvSpPr txBox="1">
            <a:spLocks noGrp="1"/>
          </p:cNvSpPr>
          <p:nvPr>
            <p:ph type="title" idx="2"/>
          </p:nvPr>
        </p:nvSpPr>
        <p:spPr>
          <a:xfrm>
            <a:off x="1456299" y="3356694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NEPTUNE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19" name="Google Shape;1419;p51"/>
          <p:cNvSpPr txBox="1">
            <a:spLocks noGrp="1"/>
          </p:cNvSpPr>
          <p:nvPr>
            <p:ph type="subTitle" idx="1"/>
          </p:nvPr>
        </p:nvSpPr>
        <p:spPr>
          <a:xfrm>
            <a:off x="1456299" y="374033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Neptune is the farthest</a:t>
            </a:r>
            <a:endParaRPr dirty="0">
              <a:solidFill>
                <a:srgbClr val="6B6B6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planet from the Sun</a:t>
            </a:r>
            <a:endParaRPr dirty="0">
              <a:solidFill>
                <a:srgbClr val="6B6B6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B6B6B"/>
              </a:solidFill>
            </a:endParaRPr>
          </a:p>
        </p:txBody>
      </p:sp>
      <p:sp>
        <p:nvSpPr>
          <p:cNvPr id="1420" name="Google Shape;1420;p51"/>
          <p:cNvSpPr txBox="1">
            <a:spLocks noGrp="1"/>
          </p:cNvSpPr>
          <p:nvPr>
            <p:ph type="title" idx="3"/>
          </p:nvPr>
        </p:nvSpPr>
        <p:spPr>
          <a:xfrm>
            <a:off x="5855532" y="3591144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JUPITER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21" name="Google Shape;1421;p51"/>
          <p:cNvSpPr txBox="1">
            <a:spLocks noGrp="1"/>
          </p:cNvSpPr>
          <p:nvPr>
            <p:ph type="subTitle" idx="4"/>
          </p:nvPr>
        </p:nvSpPr>
        <p:spPr>
          <a:xfrm>
            <a:off x="5855532" y="397478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It’s the biggest planet in the Solar System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422" name="Google Shape;1422;p51"/>
          <p:cNvSpPr txBox="1">
            <a:spLocks noGrp="1"/>
          </p:cNvSpPr>
          <p:nvPr>
            <p:ph type="title" idx="5"/>
          </p:nvPr>
        </p:nvSpPr>
        <p:spPr>
          <a:xfrm>
            <a:off x="1501639" y="1152397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MARS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23" name="Google Shape;1423;p51"/>
          <p:cNvSpPr txBox="1">
            <a:spLocks noGrp="1"/>
          </p:cNvSpPr>
          <p:nvPr>
            <p:ph type="subTitle" idx="6"/>
          </p:nvPr>
        </p:nvSpPr>
        <p:spPr>
          <a:xfrm>
            <a:off x="1501639" y="1535392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Despite being red, Mars is a cold place</a:t>
            </a:r>
            <a:endParaRPr dirty="0">
              <a:solidFill>
                <a:srgbClr val="6B6B6B"/>
              </a:solidFill>
            </a:endParaRPr>
          </a:p>
        </p:txBody>
      </p:sp>
      <p:sp>
        <p:nvSpPr>
          <p:cNvPr id="1424" name="Google Shape;1424;p51"/>
          <p:cNvSpPr txBox="1">
            <a:spLocks noGrp="1"/>
          </p:cNvSpPr>
          <p:nvPr>
            <p:ph type="title" idx="7"/>
          </p:nvPr>
        </p:nvSpPr>
        <p:spPr>
          <a:xfrm>
            <a:off x="5812992" y="1022796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VENUS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25" name="Google Shape;1425;p51"/>
          <p:cNvSpPr txBox="1">
            <a:spLocks noGrp="1"/>
          </p:cNvSpPr>
          <p:nvPr>
            <p:ph type="subTitle" idx="8"/>
          </p:nvPr>
        </p:nvSpPr>
        <p:spPr>
          <a:xfrm>
            <a:off x="5812992" y="140579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Venus is the second planet from the Sun</a:t>
            </a:r>
            <a:endParaRPr dirty="0">
              <a:solidFill>
                <a:srgbClr val="6B6B6B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275248" y="962047"/>
            <a:ext cx="6840084" cy="3680879"/>
            <a:chOff x="2003400" y="1595659"/>
            <a:chExt cx="5137200" cy="2764500"/>
          </a:xfrm>
        </p:grpSpPr>
        <p:cxnSp>
          <p:nvCxnSpPr>
            <p:cNvPr id="1426" name="Google Shape;1426;p51"/>
            <p:cNvCxnSpPr/>
            <p:nvPr/>
          </p:nvCxnSpPr>
          <p:spPr>
            <a:xfrm>
              <a:off x="4572000" y="1595659"/>
              <a:ext cx="0" cy="2764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427" name="Google Shape;1427;p51"/>
            <p:cNvCxnSpPr/>
            <p:nvPr/>
          </p:nvCxnSpPr>
          <p:spPr>
            <a:xfrm rot="10800000">
              <a:off x="2003400" y="2908918"/>
              <a:ext cx="51372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249" y="1386847"/>
            <a:ext cx="1912081" cy="2921983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890963" y="1539875"/>
            <a:ext cx="191293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828061" y="1535393"/>
            <a:ext cx="1677457" cy="2605180"/>
          </a:xfrm>
          <a:custGeom>
            <a:avLst/>
            <a:gdLst>
              <a:gd name="T0" fmla="*/ 842 w 851"/>
              <a:gd name="T1" fmla="*/ 484 h 1300"/>
              <a:gd name="T2" fmla="*/ 795 w 851"/>
              <a:gd name="T3" fmla="*/ 469 h 1300"/>
              <a:gd name="T4" fmla="*/ 835 w 851"/>
              <a:gd name="T5" fmla="*/ 410 h 1300"/>
              <a:gd name="T6" fmla="*/ 808 w 851"/>
              <a:gd name="T7" fmla="*/ 368 h 1300"/>
              <a:gd name="T8" fmla="*/ 765 w 851"/>
              <a:gd name="T9" fmla="*/ 394 h 1300"/>
              <a:gd name="T10" fmla="*/ 732 w 851"/>
              <a:gd name="T11" fmla="*/ 371 h 1300"/>
              <a:gd name="T12" fmla="*/ 719 w 851"/>
              <a:gd name="T13" fmla="*/ 334 h 1300"/>
              <a:gd name="T14" fmla="*/ 788 w 851"/>
              <a:gd name="T15" fmla="*/ 319 h 1300"/>
              <a:gd name="T16" fmla="*/ 812 w 851"/>
              <a:gd name="T17" fmla="*/ 222 h 1300"/>
              <a:gd name="T18" fmla="*/ 783 w 851"/>
              <a:gd name="T19" fmla="*/ 160 h 1300"/>
              <a:gd name="T20" fmla="*/ 731 w 851"/>
              <a:gd name="T21" fmla="*/ 163 h 1300"/>
              <a:gd name="T22" fmla="*/ 668 w 851"/>
              <a:gd name="T23" fmla="*/ 95 h 1300"/>
              <a:gd name="T24" fmla="*/ 665 w 851"/>
              <a:gd name="T25" fmla="*/ 52 h 1300"/>
              <a:gd name="T26" fmla="*/ 641 w 851"/>
              <a:gd name="T27" fmla="*/ 13 h 1300"/>
              <a:gd name="T28" fmla="*/ 563 w 851"/>
              <a:gd name="T29" fmla="*/ 2 h 1300"/>
              <a:gd name="T30" fmla="*/ 530 w 851"/>
              <a:gd name="T31" fmla="*/ 36 h 1300"/>
              <a:gd name="T32" fmla="*/ 515 w 851"/>
              <a:gd name="T33" fmla="*/ 64 h 1300"/>
              <a:gd name="T34" fmla="*/ 506 w 851"/>
              <a:gd name="T35" fmla="*/ 40 h 1300"/>
              <a:gd name="T36" fmla="*/ 481 w 851"/>
              <a:gd name="T37" fmla="*/ 11 h 1300"/>
              <a:gd name="T38" fmla="*/ 441 w 851"/>
              <a:gd name="T39" fmla="*/ 17 h 1300"/>
              <a:gd name="T40" fmla="*/ 376 w 851"/>
              <a:gd name="T41" fmla="*/ 71 h 1300"/>
              <a:gd name="T42" fmla="*/ 376 w 851"/>
              <a:gd name="T43" fmla="*/ 106 h 1300"/>
              <a:gd name="T44" fmla="*/ 364 w 851"/>
              <a:gd name="T45" fmla="*/ 82 h 1300"/>
              <a:gd name="T46" fmla="*/ 279 w 851"/>
              <a:gd name="T47" fmla="*/ 94 h 1300"/>
              <a:gd name="T48" fmla="*/ 244 w 851"/>
              <a:gd name="T49" fmla="*/ 137 h 1300"/>
              <a:gd name="T50" fmla="*/ 249 w 851"/>
              <a:gd name="T51" fmla="*/ 166 h 1300"/>
              <a:gd name="T52" fmla="*/ 194 w 851"/>
              <a:gd name="T53" fmla="*/ 119 h 1300"/>
              <a:gd name="T54" fmla="*/ 99 w 851"/>
              <a:gd name="T55" fmla="*/ 191 h 1300"/>
              <a:gd name="T56" fmla="*/ 88 w 851"/>
              <a:gd name="T57" fmla="*/ 244 h 1300"/>
              <a:gd name="T58" fmla="*/ 140 w 851"/>
              <a:gd name="T59" fmla="*/ 336 h 1300"/>
              <a:gd name="T60" fmla="*/ 106 w 851"/>
              <a:gd name="T61" fmla="*/ 373 h 1300"/>
              <a:gd name="T62" fmla="*/ 33 w 851"/>
              <a:gd name="T63" fmla="*/ 457 h 1300"/>
              <a:gd name="T64" fmla="*/ 3 w 851"/>
              <a:gd name="T65" fmla="*/ 581 h 1300"/>
              <a:gd name="T66" fmla="*/ 32 w 851"/>
              <a:gd name="T67" fmla="*/ 647 h 1300"/>
              <a:gd name="T68" fmla="*/ 56 w 851"/>
              <a:gd name="T69" fmla="*/ 820 h 1300"/>
              <a:gd name="T70" fmla="*/ 234 w 851"/>
              <a:gd name="T71" fmla="*/ 1119 h 1300"/>
              <a:gd name="T72" fmla="*/ 373 w 851"/>
              <a:gd name="T73" fmla="*/ 1270 h 1300"/>
              <a:gd name="T74" fmla="*/ 421 w 851"/>
              <a:gd name="T75" fmla="*/ 1294 h 1300"/>
              <a:gd name="T76" fmla="*/ 526 w 851"/>
              <a:gd name="T77" fmla="*/ 1278 h 1300"/>
              <a:gd name="T78" fmla="*/ 579 w 851"/>
              <a:gd name="T79" fmla="*/ 1218 h 1300"/>
              <a:gd name="T80" fmla="*/ 733 w 851"/>
              <a:gd name="T81" fmla="*/ 942 h 1300"/>
              <a:gd name="T82" fmla="*/ 779 w 851"/>
              <a:gd name="T83" fmla="*/ 747 h 1300"/>
              <a:gd name="T84" fmla="*/ 783 w 851"/>
              <a:gd name="T85" fmla="*/ 626 h 1300"/>
              <a:gd name="T86" fmla="*/ 836 w 851"/>
              <a:gd name="T87" fmla="*/ 553 h 1300"/>
              <a:gd name="T88" fmla="*/ 850 w 851"/>
              <a:gd name="T89" fmla="*/ 522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1" h="1300">
                <a:moveTo>
                  <a:pt x="850" y="522"/>
                </a:moveTo>
                <a:cubicBezTo>
                  <a:pt x="848" y="510"/>
                  <a:pt x="845" y="497"/>
                  <a:pt x="842" y="484"/>
                </a:cubicBezTo>
                <a:cubicBezTo>
                  <a:pt x="839" y="470"/>
                  <a:pt x="835" y="467"/>
                  <a:pt x="821" y="467"/>
                </a:cubicBezTo>
                <a:cubicBezTo>
                  <a:pt x="813" y="467"/>
                  <a:pt x="805" y="468"/>
                  <a:pt x="795" y="469"/>
                </a:cubicBezTo>
                <a:cubicBezTo>
                  <a:pt x="803" y="462"/>
                  <a:pt x="809" y="456"/>
                  <a:pt x="817" y="451"/>
                </a:cubicBezTo>
                <a:cubicBezTo>
                  <a:pt x="831" y="441"/>
                  <a:pt x="838" y="428"/>
                  <a:pt x="835" y="410"/>
                </a:cubicBezTo>
                <a:cubicBezTo>
                  <a:pt x="832" y="398"/>
                  <a:pt x="829" y="385"/>
                  <a:pt x="826" y="374"/>
                </a:cubicBezTo>
                <a:cubicBezTo>
                  <a:pt x="823" y="365"/>
                  <a:pt x="815" y="363"/>
                  <a:pt x="808" y="368"/>
                </a:cubicBezTo>
                <a:cubicBezTo>
                  <a:pt x="798" y="374"/>
                  <a:pt x="788" y="380"/>
                  <a:pt x="778" y="387"/>
                </a:cubicBezTo>
                <a:cubicBezTo>
                  <a:pt x="774" y="389"/>
                  <a:pt x="769" y="392"/>
                  <a:pt x="765" y="394"/>
                </a:cubicBezTo>
                <a:cubicBezTo>
                  <a:pt x="760" y="396"/>
                  <a:pt x="757" y="396"/>
                  <a:pt x="754" y="391"/>
                </a:cubicBezTo>
                <a:cubicBezTo>
                  <a:pt x="749" y="382"/>
                  <a:pt x="742" y="374"/>
                  <a:pt x="732" y="371"/>
                </a:cubicBezTo>
                <a:cubicBezTo>
                  <a:pt x="725" y="368"/>
                  <a:pt x="722" y="364"/>
                  <a:pt x="721" y="357"/>
                </a:cubicBezTo>
                <a:cubicBezTo>
                  <a:pt x="720" y="350"/>
                  <a:pt x="720" y="342"/>
                  <a:pt x="719" y="334"/>
                </a:cubicBezTo>
                <a:cubicBezTo>
                  <a:pt x="734" y="331"/>
                  <a:pt x="748" y="328"/>
                  <a:pt x="763" y="326"/>
                </a:cubicBezTo>
                <a:cubicBezTo>
                  <a:pt x="772" y="325"/>
                  <a:pt x="780" y="324"/>
                  <a:pt x="788" y="319"/>
                </a:cubicBezTo>
                <a:cubicBezTo>
                  <a:pt x="810" y="302"/>
                  <a:pt x="818" y="280"/>
                  <a:pt x="817" y="254"/>
                </a:cubicBezTo>
                <a:cubicBezTo>
                  <a:pt x="816" y="243"/>
                  <a:pt x="814" y="233"/>
                  <a:pt x="812" y="222"/>
                </a:cubicBezTo>
                <a:cubicBezTo>
                  <a:pt x="809" y="206"/>
                  <a:pt x="807" y="191"/>
                  <a:pt x="799" y="176"/>
                </a:cubicBezTo>
                <a:cubicBezTo>
                  <a:pt x="795" y="169"/>
                  <a:pt x="790" y="163"/>
                  <a:pt x="783" y="160"/>
                </a:cubicBezTo>
                <a:cubicBezTo>
                  <a:pt x="780" y="158"/>
                  <a:pt x="776" y="158"/>
                  <a:pt x="773" y="158"/>
                </a:cubicBezTo>
                <a:cubicBezTo>
                  <a:pt x="758" y="160"/>
                  <a:pt x="743" y="162"/>
                  <a:pt x="731" y="163"/>
                </a:cubicBezTo>
                <a:cubicBezTo>
                  <a:pt x="724" y="152"/>
                  <a:pt x="718" y="141"/>
                  <a:pt x="710" y="132"/>
                </a:cubicBezTo>
                <a:cubicBezTo>
                  <a:pt x="697" y="119"/>
                  <a:pt x="682" y="107"/>
                  <a:pt x="668" y="95"/>
                </a:cubicBezTo>
                <a:cubicBezTo>
                  <a:pt x="661" y="90"/>
                  <a:pt x="657" y="84"/>
                  <a:pt x="659" y="76"/>
                </a:cubicBezTo>
                <a:cubicBezTo>
                  <a:pt x="661" y="68"/>
                  <a:pt x="664" y="60"/>
                  <a:pt x="665" y="52"/>
                </a:cubicBezTo>
                <a:cubicBezTo>
                  <a:pt x="668" y="40"/>
                  <a:pt x="666" y="30"/>
                  <a:pt x="657" y="22"/>
                </a:cubicBezTo>
                <a:cubicBezTo>
                  <a:pt x="652" y="18"/>
                  <a:pt x="647" y="15"/>
                  <a:pt x="641" y="13"/>
                </a:cubicBezTo>
                <a:cubicBezTo>
                  <a:pt x="629" y="9"/>
                  <a:pt x="616" y="6"/>
                  <a:pt x="603" y="4"/>
                </a:cubicBezTo>
                <a:cubicBezTo>
                  <a:pt x="590" y="1"/>
                  <a:pt x="576" y="0"/>
                  <a:pt x="563" y="2"/>
                </a:cubicBezTo>
                <a:cubicBezTo>
                  <a:pt x="549" y="4"/>
                  <a:pt x="538" y="10"/>
                  <a:pt x="534" y="25"/>
                </a:cubicBezTo>
                <a:cubicBezTo>
                  <a:pt x="533" y="29"/>
                  <a:pt x="531" y="33"/>
                  <a:pt x="530" y="36"/>
                </a:cubicBezTo>
                <a:cubicBezTo>
                  <a:pt x="527" y="44"/>
                  <a:pt x="524" y="52"/>
                  <a:pt x="521" y="59"/>
                </a:cubicBezTo>
                <a:cubicBezTo>
                  <a:pt x="520" y="61"/>
                  <a:pt x="517" y="62"/>
                  <a:pt x="515" y="64"/>
                </a:cubicBezTo>
                <a:cubicBezTo>
                  <a:pt x="514" y="62"/>
                  <a:pt x="512" y="60"/>
                  <a:pt x="511" y="58"/>
                </a:cubicBezTo>
                <a:cubicBezTo>
                  <a:pt x="509" y="52"/>
                  <a:pt x="508" y="46"/>
                  <a:pt x="506" y="40"/>
                </a:cubicBezTo>
                <a:cubicBezTo>
                  <a:pt x="504" y="34"/>
                  <a:pt x="502" y="28"/>
                  <a:pt x="499" y="22"/>
                </a:cubicBezTo>
                <a:cubicBezTo>
                  <a:pt x="496" y="15"/>
                  <a:pt x="489" y="11"/>
                  <a:pt x="481" y="11"/>
                </a:cubicBezTo>
                <a:cubicBezTo>
                  <a:pt x="475" y="11"/>
                  <a:pt x="468" y="12"/>
                  <a:pt x="462" y="13"/>
                </a:cubicBezTo>
                <a:cubicBezTo>
                  <a:pt x="455" y="14"/>
                  <a:pt x="448" y="16"/>
                  <a:pt x="441" y="17"/>
                </a:cubicBezTo>
                <a:cubicBezTo>
                  <a:pt x="422" y="21"/>
                  <a:pt x="403" y="28"/>
                  <a:pt x="387" y="40"/>
                </a:cubicBezTo>
                <a:cubicBezTo>
                  <a:pt x="376" y="48"/>
                  <a:pt x="373" y="57"/>
                  <a:pt x="376" y="71"/>
                </a:cubicBezTo>
                <a:cubicBezTo>
                  <a:pt x="377" y="76"/>
                  <a:pt x="379" y="80"/>
                  <a:pt x="381" y="85"/>
                </a:cubicBezTo>
                <a:cubicBezTo>
                  <a:pt x="385" y="94"/>
                  <a:pt x="383" y="102"/>
                  <a:pt x="376" y="106"/>
                </a:cubicBezTo>
                <a:cubicBezTo>
                  <a:pt x="374" y="102"/>
                  <a:pt x="371" y="99"/>
                  <a:pt x="370" y="95"/>
                </a:cubicBezTo>
                <a:cubicBezTo>
                  <a:pt x="368" y="91"/>
                  <a:pt x="366" y="86"/>
                  <a:pt x="364" y="82"/>
                </a:cubicBezTo>
                <a:cubicBezTo>
                  <a:pt x="359" y="70"/>
                  <a:pt x="348" y="67"/>
                  <a:pt x="337" y="69"/>
                </a:cubicBezTo>
                <a:cubicBezTo>
                  <a:pt x="316" y="73"/>
                  <a:pt x="297" y="81"/>
                  <a:pt x="279" y="94"/>
                </a:cubicBezTo>
                <a:cubicBezTo>
                  <a:pt x="268" y="102"/>
                  <a:pt x="258" y="112"/>
                  <a:pt x="247" y="122"/>
                </a:cubicBezTo>
                <a:cubicBezTo>
                  <a:pt x="243" y="126"/>
                  <a:pt x="242" y="131"/>
                  <a:pt x="244" y="137"/>
                </a:cubicBezTo>
                <a:cubicBezTo>
                  <a:pt x="247" y="148"/>
                  <a:pt x="250" y="159"/>
                  <a:pt x="253" y="171"/>
                </a:cubicBezTo>
                <a:cubicBezTo>
                  <a:pt x="251" y="169"/>
                  <a:pt x="250" y="168"/>
                  <a:pt x="249" y="166"/>
                </a:cubicBezTo>
                <a:cubicBezTo>
                  <a:pt x="241" y="154"/>
                  <a:pt x="233" y="142"/>
                  <a:pt x="225" y="130"/>
                </a:cubicBezTo>
                <a:cubicBezTo>
                  <a:pt x="218" y="117"/>
                  <a:pt x="210" y="115"/>
                  <a:pt x="194" y="119"/>
                </a:cubicBezTo>
                <a:cubicBezTo>
                  <a:pt x="185" y="121"/>
                  <a:pt x="177" y="124"/>
                  <a:pt x="170" y="129"/>
                </a:cubicBezTo>
                <a:cubicBezTo>
                  <a:pt x="142" y="145"/>
                  <a:pt x="118" y="165"/>
                  <a:pt x="99" y="191"/>
                </a:cubicBezTo>
                <a:cubicBezTo>
                  <a:pt x="94" y="198"/>
                  <a:pt x="89" y="205"/>
                  <a:pt x="85" y="213"/>
                </a:cubicBezTo>
                <a:cubicBezTo>
                  <a:pt x="81" y="224"/>
                  <a:pt x="80" y="234"/>
                  <a:pt x="88" y="244"/>
                </a:cubicBezTo>
                <a:cubicBezTo>
                  <a:pt x="97" y="254"/>
                  <a:pt x="105" y="265"/>
                  <a:pt x="112" y="277"/>
                </a:cubicBezTo>
                <a:cubicBezTo>
                  <a:pt x="125" y="295"/>
                  <a:pt x="133" y="315"/>
                  <a:pt x="140" y="336"/>
                </a:cubicBezTo>
                <a:cubicBezTo>
                  <a:pt x="142" y="341"/>
                  <a:pt x="141" y="344"/>
                  <a:pt x="137" y="348"/>
                </a:cubicBezTo>
                <a:cubicBezTo>
                  <a:pt x="127" y="357"/>
                  <a:pt x="118" y="367"/>
                  <a:pt x="106" y="373"/>
                </a:cubicBezTo>
                <a:cubicBezTo>
                  <a:pt x="103" y="374"/>
                  <a:pt x="101" y="376"/>
                  <a:pt x="99" y="378"/>
                </a:cubicBezTo>
                <a:cubicBezTo>
                  <a:pt x="73" y="401"/>
                  <a:pt x="52" y="428"/>
                  <a:pt x="33" y="457"/>
                </a:cubicBezTo>
                <a:cubicBezTo>
                  <a:pt x="22" y="472"/>
                  <a:pt x="14" y="488"/>
                  <a:pt x="8" y="505"/>
                </a:cubicBezTo>
                <a:cubicBezTo>
                  <a:pt x="0" y="530"/>
                  <a:pt x="0" y="555"/>
                  <a:pt x="3" y="581"/>
                </a:cubicBezTo>
                <a:cubicBezTo>
                  <a:pt x="5" y="596"/>
                  <a:pt x="8" y="611"/>
                  <a:pt x="11" y="626"/>
                </a:cubicBezTo>
                <a:cubicBezTo>
                  <a:pt x="13" y="637"/>
                  <a:pt x="18" y="647"/>
                  <a:pt x="32" y="647"/>
                </a:cubicBezTo>
                <a:cubicBezTo>
                  <a:pt x="30" y="674"/>
                  <a:pt x="31" y="701"/>
                  <a:pt x="34" y="728"/>
                </a:cubicBezTo>
                <a:cubicBezTo>
                  <a:pt x="38" y="760"/>
                  <a:pt x="44" y="791"/>
                  <a:pt x="56" y="820"/>
                </a:cubicBezTo>
                <a:cubicBezTo>
                  <a:pt x="75" y="871"/>
                  <a:pt x="102" y="918"/>
                  <a:pt x="135" y="961"/>
                </a:cubicBezTo>
                <a:cubicBezTo>
                  <a:pt x="173" y="1010"/>
                  <a:pt x="209" y="1062"/>
                  <a:pt x="234" y="1119"/>
                </a:cubicBezTo>
                <a:cubicBezTo>
                  <a:pt x="249" y="1153"/>
                  <a:pt x="270" y="1183"/>
                  <a:pt x="295" y="1210"/>
                </a:cubicBezTo>
                <a:cubicBezTo>
                  <a:pt x="317" y="1235"/>
                  <a:pt x="344" y="1253"/>
                  <a:pt x="373" y="1270"/>
                </a:cubicBezTo>
                <a:cubicBezTo>
                  <a:pt x="385" y="1277"/>
                  <a:pt x="397" y="1283"/>
                  <a:pt x="409" y="1289"/>
                </a:cubicBezTo>
                <a:cubicBezTo>
                  <a:pt x="413" y="1291"/>
                  <a:pt x="417" y="1293"/>
                  <a:pt x="421" y="1294"/>
                </a:cubicBezTo>
                <a:cubicBezTo>
                  <a:pt x="439" y="1300"/>
                  <a:pt x="457" y="1300"/>
                  <a:pt x="476" y="1297"/>
                </a:cubicBezTo>
                <a:cubicBezTo>
                  <a:pt x="494" y="1295"/>
                  <a:pt x="512" y="1290"/>
                  <a:pt x="526" y="1278"/>
                </a:cubicBezTo>
                <a:cubicBezTo>
                  <a:pt x="533" y="1271"/>
                  <a:pt x="541" y="1265"/>
                  <a:pt x="547" y="1258"/>
                </a:cubicBezTo>
                <a:cubicBezTo>
                  <a:pt x="558" y="1245"/>
                  <a:pt x="569" y="1231"/>
                  <a:pt x="579" y="1218"/>
                </a:cubicBezTo>
                <a:cubicBezTo>
                  <a:pt x="622" y="1165"/>
                  <a:pt x="658" y="1109"/>
                  <a:pt x="686" y="1047"/>
                </a:cubicBezTo>
                <a:cubicBezTo>
                  <a:pt x="701" y="1012"/>
                  <a:pt x="720" y="978"/>
                  <a:pt x="733" y="942"/>
                </a:cubicBezTo>
                <a:cubicBezTo>
                  <a:pt x="746" y="904"/>
                  <a:pt x="761" y="867"/>
                  <a:pt x="770" y="827"/>
                </a:cubicBezTo>
                <a:cubicBezTo>
                  <a:pt x="776" y="801"/>
                  <a:pt x="778" y="774"/>
                  <a:pt x="779" y="747"/>
                </a:cubicBezTo>
                <a:cubicBezTo>
                  <a:pt x="780" y="725"/>
                  <a:pt x="781" y="702"/>
                  <a:pt x="782" y="680"/>
                </a:cubicBezTo>
                <a:cubicBezTo>
                  <a:pt x="782" y="662"/>
                  <a:pt x="783" y="644"/>
                  <a:pt x="783" y="626"/>
                </a:cubicBezTo>
                <a:cubicBezTo>
                  <a:pt x="784" y="610"/>
                  <a:pt x="787" y="594"/>
                  <a:pt x="796" y="580"/>
                </a:cubicBezTo>
                <a:cubicBezTo>
                  <a:pt x="805" y="565"/>
                  <a:pt x="820" y="558"/>
                  <a:pt x="836" y="553"/>
                </a:cubicBezTo>
                <a:cubicBezTo>
                  <a:pt x="845" y="550"/>
                  <a:pt x="849" y="544"/>
                  <a:pt x="851" y="535"/>
                </a:cubicBezTo>
                <a:cubicBezTo>
                  <a:pt x="851" y="531"/>
                  <a:pt x="851" y="527"/>
                  <a:pt x="850" y="522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2"/>
          <p:cNvSpPr txBox="1">
            <a:spLocks noGrp="1"/>
          </p:cNvSpPr>
          <p:nvPr>
            <p:ph type="title"/>
          </p:nvPr>
        </p:nvSpPr>
        <p:spPr>
          <a:xfrm>
            <a:off x="648897" y="140577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POST PREVENTION</a:t>
            </a:r>
            <a:endParaRPr dirty="0">
              <a:solidFill>
                <a:srgbClr val="000000"/>
              </a:solidFill>
            </a:endParaRPr>
          </a:p>
        </p:txBody>
      </p:sp>
      <p:grpSp>
        <p:nvGrpSpPr>
          <p:cNvPr id="1433" name="Google Shape;1433;p52"/>
          <p:cNvGrpSpPr/>
          <p:nvPr/>
        </p:nvGrpSpPr>
        <p:grpSpPr>
          <a:xfrm>
            <a:off x="925053" y="1671996"/>
            <a:ext cx="1259147" cy="1258890"/>
            <a:chOff x="4049800" y="640400"/>
            <a:chExt cx="858900" cy="858900"/>
          </a:xfrm>
        </p:grpSpPr>
        <p:sp>
          <p:nvSpPr>
            <p:cNvPr id="1434" name="Google Shape;1434;p5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0912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1947077"/>
                <a:gd name="adj3" fmla="val 11005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52"/>
          <p:cNvGrpSpPr/>
          <p:nvPr/>
        </p:nvGrpSpPr>
        <p:grpSpPr>
          <a:xfrm>
            <a:off x="925053" y="3193846"/>
            <a:ext cx="1259147" cy="1258890"/>
            <a:chOff x="4049800" y="640400"/>
            <a:chExt cx="858900" cy="858900"/>
          </a:xfrm>
        </p:grpSpPr>
        <p:sp>
          <p:nvSpPr>
            <p:cNvPr id="1437" name="Google Shape;1437;p5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0912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6981824"/>
                <a:gd name="adj2" fmla="val 1947077"/>
                <a:gd name="adj3" fmla="val 11005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" name="Google Shape;1439;p52"/>
          <p:cNvGrpSpPr/>
          <p:nvPr/>
        </p:nvGrpSpPr>
        <p:grpSpPr>
          <a:xfrm>
            <a:off x="1371085" y="3639863"/>
            <a:ext cx="367081" cy="366871"/>
            <a:chOff x="5643000" y="2621375"/>
            <a:chExt cx="480850" cy="480575"/>
          </a:xfrm>
        </p:grpSpPr>
        <p:sp>
          <p:nvSpPr>
            <p:cNvPr id="1440" name="Google Shape;1440;p52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1" name="Google Shape;1441;p52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2" name="Google Shape;1442;p52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3" name="Google Shape;1443;p52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4" name="Google Shape;1444;p52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5" name="Google Shape;1445;p52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6" name="Google Shape;1446;p52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47" name="Google Shape;1447;p52"/>
          <p:cNvGrpSpPr/>
          <p:nvPr/>
        </p:nvGrpSpPr>
        <p:grpSpPr>
          <a:xfrm>
            <a:off x="1394411" y="2117777"/>
            <a:ext cx="320418" cy="367329"/>
            <a:chOff x="3895050" y="3806775"/>
            <a:chExt cx="419725" cy="481175"/>
          </a:xfrm>
          <a:solidFill>
            <a:srgbClr val="C00000"/>
          </a:solidFill>
        </p:grpSpPr>
        <p:sp>
          <p:nvSpPr>
            <p:cNvPr id="1448" name="Google Shape;1448;p52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449" name="Google Shape;1449;p52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1450" name="Google Shape;1450;p52"/>
          <p:cNvSpPr txBox="1">
            <a:spLocks noGrp="1"/>
          </p:cNvSpPr>
          <p:nvPr>
            <p:ph type="subTitle" idx="4294967295"/>
          </p:nvPr>
        </p:nvSpPr>
        <p:spPr>
          <a:xfrm>
            <a:off x="2507972" y="2308796"/>
            <a:ext cx="15801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B6B6B"/>
                </a:solidFill>
              </a:rPr>
              <a:t>Healthy food</a:t>
            </a:r>
            <a:endParaRPr sz="1200">
              <a:solidFill>
                <a:srgbClr val="6B6B6B"/>
              </a:solidFill>
            </a:endParaRPr>
          </a:p>
        </p:txBody>
      </p:sp>
      <p:sp>
        <p:nvSpPr>
          <p:cNvPr id="1451" name="Google Shape;1451;p52"/>
          <p:cNvSpPr txBox="1">
            <a:spLocks noGrp="1"/>
          </p:cNvSpPr>
          <p:nvPr>
            <p:ph type="title" idx="4294967295"/>
          </p:nvPr>
        </p:nvSpPr>
        <p:spPr>
          <a:xfrm>
            <a:off x="2507972" y="1868718"/>
            <a:ext cx="15801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</a:rPr>
              <a:t>65%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452" name="Google Shape;1452;p52"/>
          <p:cNvSpPr txBox="1">
            <a:spLocks noGrp="1"/>
          </p:cNvSpPr>
          <p:nvPr>
            <p:ph type="subTitle" idx="4294967295"/>
          </p:nvPr>
        </p:nvSpPr>
        <p:spPr>
          <a:xfrm>
            <a:off x="2507972" y="3830622"/>
            <a:ext cx="15801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6B6B6B"/>
                </a:solidFill>
              </a:rPr>
              <a:t>Physical activity</a:t>
            </a:r>
            <a:endParaRPr sz="1200" dirty="0">
              <a:solidFill>
                <a:srgbClr val="6B6B6B"/>
              </a:solidFill>
            </a:endParaRPr>
          </a:p>
        </p:txBody>
      </p:sp>
      <p:sp>
        <p:nvSpPr>
          <p:cNvPr id="1453" name="Google Shape;1453;p52"/>
          <p:cNvSpPr txBox="1">
            <a:spLocks noGrp="1"/>
          </p:cNvSpPr>
          <p:nvPr>
            <p:ph type="title" idx="4294967295"/>
          </p:nvPr>
        </p:nvSpPr>
        <p:spPr>
          <a:xfrm>
            <a:off x="2507972" y="3390543"/>
            <a:ext cx="15801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35%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454" name="Google Shape;1454;p52"/>
          <p:cNvSpPr/>
          <p:nvPr/>
        </p:nvSpPr>
        <p:spPr>
          <a:xfrm>
            <a:off x="5196297" y="1668693"/>
            <a:ext cx="147600" cy="247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52"/>
          <p:cNvSpPr/>
          <p:nvPr/>
        </p:nvSpPr>
        <p:spPr>
          <a:xfrm>
            <a:off x="5196297" y="3006825"/>
            <a:ext cx="147600" cy="1140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52"/>
          <p:cNvSpPr txBox="1">
            <a:spLocks noGrp="1"/>
          </p:cNvSpPr>
          <p:nvPr>
            <p:ph type="subTitle" idx="4294967295"/>
          </p:nvPr>
        </p:nvSpPr>
        <p:spPr>
          <a:xfrm>
            <a:off x="4883397" y="4212718"/>
            <a:ext cx="7734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Mars</a:t>
            </a:r>
            <a:endParaRPr sz="1200"/>
          </a:p>
        </p:txBody>
      </p:sp>
      <p:sp>
        <p:nvSpPr>
          <p:cNvPr id="1457" name="Google Shape;1457;p52"/>
          <p:cNvSpPr/>
          <p:nvPr/>
        </p:nvSpPr>
        <p:spPr>
          <a:xfrm>
            <a:off x="6050347" y="1668693"/>
            <a:ext cx="147600" cy="247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52"/>
          <p:cNvSpPr/>
          <p:nvPr/>
        </p:nvSpPr>
        <p:spPr>
          <a:xfrm>
            <a:off x="6050347" y="2009012"/>
            <a:ext cx="147600" cy="2138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52"/>
          <p:cNvSpPr txBox="1">
            <a:spLocks noGrp="1"/>
          </p:cNvSpPr>
          <p:nvPr>
            <p:ph type="subTitle" idx="4294967295"/>
          </p:nvPr>
        </p:nvSpPr>
        <p:spPr>
          <a:xfrm>
            <a:off x="5737447" y="4212718"/>
            <a:ext cx="7734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Jupiter</a:t>
            </a:r>
            <a:endParaRPr sz="1200"/>
          </a:p>
        </p:txBody>
      </p:sp>
      <p:sp>
        <p:nvSpPr>
          <p:cNvPr id="1460" name="Google Shape;1460;p52"/>
          <p:cNvSpPr/>
          <p:nvPr/>
        </p:nvSpPr>
        <p:spPr>
          <a:xfrm>
            <a:off x="6904397" y="1671993"/>
            <a:ext cx="147600" cy="247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52"/>
          <p:cNvSpPr/>
          <p:nvPr/>
        </p:nvSpPr>
        <p:spPr>
          <a:xfrm>
            <a:off x="6904397" y="3622722"/>
            <a:ext cx="147600" cy="52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52"/>
          <p:cNvSpPr txBox="1">
            <a:spLocks noGrp="1"/>
          </p:cNvSpPr>
          <p:nvPr>
            <p:ph type="subTitle" idx="4294967295"/>
          </p:nvPr>
        </p:nvSpPr>
        <p:spPr>
          <a:xfrm>
            <a:off x="6591497" y="4216018"/>
            <a:ext cx="7734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Saturn</a:t>
            </a:r>
            <a:endParaRPr sz="1200"/>
          </a:p>
        </p:txBody>
      </p:sp>
      <p:sp>
        <p:nvSpPr>
          <p:cNvPr id="1463" name="Google Shape;1463;p52"/>
          <p:cNvSpPr/>
          <p:nvPr/>
        </p:nvSpPr>
        <p:spPr>
          <a:xfrm>
            <a:off x="7758447" y="1671993"/>
            <a:ext cx="147600" cy="247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52"/>
          <p:cNvSpPr/>
          <p:nvPr/>
        </p:nvSpPr>
        <p:spPr>
          <a:xfrm>
            <a:off x="7758447" y="2612641"/>
            <a:ext cx="147600" cy="1538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52"/>
          <p:cNvSpPr txBox="1">
            <a:spLocks noGrp="1"/>
          </p:cNvSpPr>
          <p:nvPr>
            <p:ph type="subTitle" idx="4294967295"/>
          </p:nvPr>
        </p:nvSpPr>
        <p:spPr>
          <a:xfrm>
            <a:off x="7445547" y="4216018"/>
            <a:ext cx="7734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Venus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2699792" y="3352283"/>
            <a:ext cx="3744416" cy="5156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" name="Group 44"/>
          <p:cNvGrpSpPr/>
          <p:nvPr/>
        </p:nvGrpSpPr>
        <p:grpSpPr>
          <a:xfrm>
            <a:off x="827584" y="2304259"/>
            <a:ext cx="1944216" cy="1048024"/>
            <a:chOff x="803640" y="3362835"/>
            <a:chExt cx="2059657" cy="1048024"/>
          </a:xfrm>
        </p:grpSpPr>
        <p:sp>
          <p:nvSpPr>
            <p:cNvPr id="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660232" y="2248560"/>
            <a:ext cx="1944216" cy="1048024"/>
            <a:chOff x="803640" y="3362835"/>
            <a:chExt cx="2059657" cy="1048024"/>
          </a:xfrm>
        </p:grpSpPr>
        <p:sp>
          <p:nvSpPr>
            <p:cNvPr id="9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0" y="63167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baseline="0">
                <a:solidFill>
                  <a:srgbClr val="117A9A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b="1" dirty="0" smtClean="0">
                <a:solidFill>
                  <a:srgbClr val="000000"/>
                </a:solidFill>
              </a:rPr>
              <a:t>Section Break</a:t>
            </a:r>
            <a:endParaRPr lang="ko-KR" altLang="en-US" sz="4400" b="1" dirty="0">
              <a:solidFill>
                <a:srgbClr val="000000"/>
              </a:solidFill>
            </a:endParaRPr>
          </a:p>
        </p:txBody>
      </p:sp>
      <p:sp>
        <p:nvSpPr>
          <p:cNvPr id="13" name="Google Shape;1006;p35"/>
          <p:cNvSpPr txBox="1">
            <a:spLocks/>
          </p:cNvSpPr>
          <p:nvPr/>
        </p:nvSpPr>
        <p:spPr>
          <a:xfrm>
            <a:off x="2026586" y="3867894"/>
            <a:ext cx="5404048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 smtClean="0">
                <a:solidFill>
                  <a:srgbClr val="000000"/>
                </a:solidFill>
              </a:rPr>
              <a:t>Mercury’s name has nothing to do with the liquid metal, since it was named after the Roman messenger god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47060">
            <a:off x="4019202" y="1512331"/>
            <a:ext cx="1249612" cy="22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53"/>
          <p:cNvSpPr txBox="1">
            <a:spLocks noGrp="1"/>
          </p:cNvSpPr>
          <p:nvPr>
            <p:ph type="title"/>
          </p:nvPr>
        </p:nvSpPr>
        <p:spPr>
          <a:xfrm>
            <a:off x="684463" y="81387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CASE TIMELINE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71" name="Google Shape;1471;p53"/>
          <p:cNvSpPr txBox="1">
            <a:spLocks noGrp="1"/>
          </p:cNvSpPr>
          <p:nvPr>
            <p:ph type="subTitle" idx="4294967295"/>
          </p:nvPr>
        </p:nvSpPr>
        <p:spPr>
          <a:xfrm>
            <a:off x="874766" y="3721159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6B6B6B"/>
                </a:solidFill>
              </a:rPr>
              <a:t>Mercury is the smallest planet</a:t>
            </a:r>
            <a:endParaRPr sz="1400" dirty="0">
              <a:solidFill>
                <a:srgbClr val="6B6B6B"/>
              </a:solidFill>
            </a:endParaRPr>
          </a:p>
        </p:txBody>
      </p:sp>
      <p:sp>
        <p:nvSpPr>
          <p:cNvPr id="1472" name="Google Shape;1472;p53"/>
          <p:cNvSpPr txBox="1">
            <a:spLocks noGrp="1"/>
          </p:cNvSpPr>
          <p:nvPr>
            <p:ph type="subTitle" idx="4294967295"/>
          </p:nvPr>
        </p:nvSpPr>
        <p:spPr>
          <a:xfrm>
            <a:off x="2785184" y="3721159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6B6B6B"/>
                </a:solidFill>
              </a:rPr>
              <a:t>Venus has a beautiful name</a:t>
            </a:r>
            <a:endParaRPr sz="1400">
              <a:solidFill>
                <a:srgbClr val="6B6B6B"/>
              </a:solidFill>
            </a:endParaRPr>
          </a:p>
        </p:txBody>
      </p:sp>
      <p:sp>
        <p:nvSpPr>
          <p:cNvPr id="1473" name="Google Shape;1473;p53"/>
          <p:cNvSpPr txBox="1">
            <a:spLocks noGrp="1"/>
          </p:cNvSpPr>
          <p:nvPr>
            <p:ph type="subTitle" idx="4294967295"/>
          </p:nvPr>
        </p:nvSpPr>
        <p:spPr>
          <a:xfrm>
            <a:off x="4695603" y="3721159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6B6B6B"/>
                </a:solidFill>
              </a:rPr>
              <a:t>Earth is the planet we live on</a:t>
            </a:r>
            <a:endParaRPr sz="1400">
              <a:solidFill>
                <a:srgbClr val="6B6B6B"/>
              </a:solidFill>
            </a:endParaRPr>
          </a:p>
        </p:txBody>
      </p:sp>
      <p:sp>
        <p:nvSpPr>
          <p:cNvPr id="1474" name="Google Shape;1474;p53"/>
          <p:cNvSpPr txBox="1">
            <a:spLocks noGrp="1"/>
          </p:cNvSpPr>
          <p:nvPr>
            <p:ph type="subTitle" idx="4294967295"/>
          </p:nvPr>
        </p:nvSpPr>
        <p:spPr>
          <a:xfrm>
            <a:off x="6606019" y="3721159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B6B6B"/>
                </a:solidFill>
              </a:rPr>
              <a:t>Mars is full of iron oxide dust</a:t>
            </a:r>
            <a:endParaRPr sz="1400">
              <a:solidFill>
                <a:srgbClr val="6B6B6B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6B6B6B"/>
              </a:solidFill>
            </a:endParaRPr>
          </a:p>
        </p:txBody>
      </p:sp>
      <p:sp>
        <p:nvSpPr>
          <p:cNvPr id="1475" name="Google Shape;1475;p53"/>
          <p:cNvSpPr txBox="1">
            <a:spLocks noGrp="1"/>
          </p:cNvSpPr>
          <p:nvPr>
            <p:ph type="title" idx="4294967295"/>
          </p:nvPr>
        </p:nvSpPr>
        <p:spPr>
          <a:xfrm>
            <a:off x="1303466" y="2270955"/>
            <a:ext cx="8865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DAY 1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476" name="Google Shape;1476;p53"/>
          <p:cNvSpPr txBox="1">
            <a:spLocks noGrp="1"/>
          </p:cNvSpPr>
          <p:nvPr>
            <p:ph type="title" idx="4294967295"/>
          </p:nvPr>
        </p:nvSpPr>
        <p:spPr>
          <a:xfrm>
            <a:off x="3213884" y="2270955"/>
            <a:ext cx="8865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DAY 2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477" name="Google Shape;1477;p53"/>
          <p:cNvSpPr txBox="1">
            <a:spLocks noGrp="1"/>
          </p:cNvSpPr>
          <p:nvPr>
            <p:ph type="title" idx="4294967295"/>
          </p:nvPr>
        </p:nvSpPr>
        <p:spPr>
          <a:xfrm>
            <a:off x="5124303" y="2270955"/>
            <a:ext cx="8865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DAY 3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478" name="Google Shape;1478;p53"/>
          <p:cNvSpPr txBox="1">
            <a:spLocks noGrp="1"/>
          </p:cNvSpPr>
          <p:nvPr>
            <p:ph type="title" idx="4294967295"/>
          </p:nvPr>
        </p:nvSpPr>
        <p:spPr>
          <a:xfrm>
            <a:off x="7034719" y="2270955"/>
            <a:ext cx="8865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DAY 4</a:t>
            </a:r>
            <a:endParaRPr sz="1600">
              <a:solidFill>
                <a:srgbClr val="000000"/>
              </a:solidFill>
            </a:endParaRPr>
          </a:p>
        </p:txBody>
      </p:sp>
      <p:grpSp>
        <p:nvGrpSpPr>
          <p:cNvPr id="1479" name="Google Shape;1479;p53"/>
          <p:cNvGrpSpPr/>
          <p:nvPr/>
        </p:nvGrpSpPr>
        <p:grpSpPr>
          <a:xfrm>
            <a:off x="1598966" y="2890865"/>
            <a:ext cx="6026750" cy="648600"/>
            <a:chOff x="1558625" y="2729500"/>
            <a:chExt cx="6026750" cy="648600"/>
          </a:xfrm>
          <a:solidFill>
            <a:srgbClr val="C00000"/>
          </a:solidFill>
        </p:grpSpPr>
        <p:cxnSp>
          <p:nvCxnSpPr>
            <p:cNvPr id="1485" name="Google Shape;1485;p53"/>
            <p:cNvCxnSpPr/>
            <p:nvPr/>
          </p:nvCxnSpPr>
          <p:spPr>
            <a:xfrm>
              <a:off x="1706375" y="2729500"/>
              <a:ext cx="0" cy="648600"/>
            </a:xfrm>
            <a:prstGeom prst="straightConnector1">
              <a:avLst/>
            </a:pr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53"/>
            <p:cNvCxnSpPr/>
            <p:nvPr/>
          </p:nvCxnSpPr>
          <p:spPr>
            <a:xfrm>
              <a:off x="3616800" y="2729500"/>
              <a:ext cx="0" cy="648600"/>
            </a:xfrm>
            <a:prstGeom prst="straightConnector1">
              <a:avLst/>
            </a:pr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53"/>
            <p:cNvCxnSpPr/>
            <p:nvPr/>
          </p:nvCxnSpPr>
          <p:spPr>
            <a:xfrm>
              <a:off x="5527225" y="2729500"/>
              <a:ext cx="0" cy="648600"/>
            </a:xfrm>
            <a:prstGeom prst="straightConnector1">
              <a:avLst/>
            </a:pr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53"/>
            <p:cNvCxnSpPr/>
            <p:nvPr/>
          </p:nvCxnSpPr>
          <p:spPr>
            <a:xfrm>
              <a:off x="7437625" y="2729500"/>
              <a:ext cx="0" cy="648600"/>
            </a:xfrm>
            <a:prstGeom prst="straightConnector1">
              <a:avLst/>
            </a:pr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53"/>
            <p:cNvCxnSpPr>
              <a:stCxn id="1481" idx="6"/>
              <a:endCxn id="1482" idx="6"/>
            </p:cNvCxnSpPr>
            <p:nvPr/>
          </p:nvCxnSpPr>
          <p:spPr>
            <a:xfrm>
              <a:off x="1854125" y="3053800"/>
              <a:ext cx="5731200" cy="0"/>
            </a:xfrm>
            <a:prstGeom prst="straightConnector1">
              <a:avLst/>
            </a:pr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81" name="Google Shape;1481;p53"/>
            <p:cNvSpPr/>
            <p:nvPr/>
          </p:nvSpPr>
          <p:spPr>
            <a:xfrm>
              <a:off x="1558625" y="2906050"/>
              <a:ext cx="295500" cy="2955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3"/>
            <p:cNvSpPr/>
            <p:nvPr/>
          </p:nvSpPr>
          <p:spPr>
            <a:xfrm>
              <a:off x="3469050" y="2906050"/>
              <a:ext cx="295500" cy="2955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3"/>
            <p:cNvSpPr/>
            <p:nvPr/>
          </p:nvSpPr>
          <p:spPr>
            <a:xfrm>
              <a:off x="5379463" y="2906050"/>
              <a:ext cx="295500" cy="2955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3"/>
            <p:cNvSpPr/>
            <p:nvPr/>
          </p:nvSpPr>
          <p:spPr>
            <a:xfrm>
              <a:off x="7289875" y="2906050"/>
              <a:ext cx="295500" cy="2955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Freeform 5"/>
          <p:cNvSpPr>
            <a:spLocks/>
          </p:cNvSpPr>
          <p:nvPr/>
        </p:nvSpPr>
        <p:spPr bwMode="auto">
          <a:xfrm flipH="1">
            <a:off x="1483275" y="1386762"/>
            <a:ext cx="526881" cy="818275"/>
          </a:xfrm>
          <a:custGeom>
            <a:avLst/>
            <a:gdLst>
              <a:gd name="T0" fmla="*/ 842 w 851"/>
              <a:gd name="T1" fmla="*/ 484 h 1300"/>
              <a:gd name="T2" fmla="*/ 795 w 851"/>
              <a:gd name="T3" fmla="*/ 469 h 1300"/>
              <a:gd name="T4" fmla="*/ 835 w 851"/>
              <a:gd name="T5" fmla="*/ 410 h 1300"/>
              <a:gd name="T6" fmla="*/ 808 w 851"/>
              <a:gd name="T7" fmla="*/ 368 h 1300"/>
              <a:gd name="T8" fmla="*/ 765 w 851"/>
              <a:gd name="T9" fmla="*/ 394 h 1300"/>
              <a:gd name="T10" fmla="*/ 732 w 851"/>
              <a:gd name="T11" fmla="*/ 371 h 1300"/>
              <a:gd name="T12" fmla="*/ 719 w 851"/>
              <a:gd name="T13" fmla="*/ 334 h 1300"/>
              <a:gd name="T14" fmla="*/ 788 w 851"/>
              <a:gd name="T15" fmla="*/ 319 h 1300"/>
              <a:gd name="T16" fmla="*/ 812 w 851"/>
              <a:gd name="T17" fmla="*/ 222 h 1300"/>
              <a:gd name="T18" fmla="*/ 783 w 851"/>
              <a:gd name="T19" fmla="*/ 160 h 1300"/>
              <a:gd name="T20" fmla="*/ 731 w 851"/>
              <a:gd name="T21" fmla="*/ 163 h 1300"/>
              <a:gd name="T22" fmla="*/ 668 w 851"/>
              <a:gd name="T23" fmla="*/ 95 h 1300"/>
              <a:gd name="T24" fmla="*/ 665 w 851"/>
              <a:gd name="T25" fmla="*/ 52 h 1300"/>
              <a:gd name="T26" fmla="*/ 641 w 851"/>
              <a:gd name="T27" fmla="*/ 13 h 1300"/>
              <a:gd name="T28" fmla="*/ 563 w 851"/>
              <a:gd name="T29" fmla="*/ 2 h 1300"/>
              <a:gd name="T30" fmla="*/ 530 w 851"/>
              <a:gd name="T31" fmla="*/ 36 h 1300"/>
              <a:gd name="T32" fmla="*/ 515 w 851"/>
              <a:gd name="T33" fmla="*/ 64 h 1300"/>
              <a:gd name="T34" fmla="*/ 506 w 851"/>
              <a:gd name="T35" fmla="*/ 40 h 1300"/>
              <a:gd name="T36" fmla="*/ 481 w 851"/>
              <a:gd name="T37" fmla="*/ 11 h 1300"/>
              <a:gd name="T38" fmla="*/ 441 w 851"/>
              <a:gd name="T39" fmla="*/ 17 h 1300"/>
              <a:gd name="T40" fmla="*/ 376 w 851"/>
              <a:gd name="T41" fmla="*/ 71 h 1300"/>
              <a:gd name="T42" fmla="*/ 376 w 851"/>
              <a:gd name="T43" fmla="*/ 106 h 1300"/>
              <a:gd name="T44" fmla="*/ 364 w 851"/>
              <a:gd name="T45" fmla="*/ 82 h 1300"/>
              <a:gd name="T46" fmla="*/ 279 w 851"/>
              <a:gd name="T47" fmla="*/ 94 h 1300"/>
              <a:gd name="T48" fmla="*/ 244 w 851"/>
              <a:gd name="T49" fmla="*/ 137 h 1300"/>
              <a:gd name="T50" fmla="*/ 249 w 851"/>
              <a:gd name="T51" fmla="*/ 166 h 1300"/>
              <a:gd name="T52" fmla="*/ 194 w 851"/>
              <a:gd name="T53" fmla="*/ 119 h 1300"/>
              <a:gd name="T54" fmla="*/ 99 w 851"/>
              <a:gd name="T55" fmla="*/ 191 h 1300"/>
              <a:gd name="T56" fmla="*/ 88 w 851"/>
              <a:gd name="T57" fmla="*/ 244 h 1300"/>
              <a:gd name="T58" fmla="*/ 140 w 851"/>
              <a:gd name="T59" fmla="*/ 336 h 1300"/>
              <a:gd name="T60" fmla="*/ 106 w 851"/>
              <a:gd name="T61" fmla="*/ 373 h 1300"/>
              <a:gd name="T62" fmla="*/ 33 w 851"/>
              <a:gd name="T63" fmla="*/ 457 h 1300"/>
              <a:gd name="T64" fmla="*/ 3 w 851"/>
              <a:gd name="T65" fmla="*/ 581 h 1300"/>
              <a:gd name="T66" fmla="*/ 32 w 851"/>
              <a:gd name="T67" fmla="*/ 647 h 1300"/>
              <a:gd name="T68" fmla="*/ 56 w 851"/>
              <a:gd name="T69" fmla="*/ 820 h 1300"/>
              <a:gd name="T70" fmla="*/ 234 w 851"/>
              <a:gd name="T71" fmla="*/ 1119 h 1300"/>
              <a:gd name="T72" fmla="*/ 373 w 851"/>
              <a:gd name="T73" fmla="*/ 1270 h 1300"/>
              <a:gd name="T74" fmla="*/ 421 w 851"/>
              <a:gd name="T75" fmla="*/ 1294 h 1300"/>
              <a:gd name="T76" fmla="*/ 526 w 851"/>
              <a:gd name="T77" fmla="*/ 1278 h 1300"/>
              <a:gd name="T78" fmla="*/ 579 w 851"/>
              <a:gd name="T79" fmla="*/ 1218 h 1300"/>
              <a:gd name="T80" fmla="*/ 733 w 851"/>
              <a:gd name="T81" fmla="*/ 942 h 1300"/>
              <a:gd name="T82" fmla="*/ 779 w 851"/>
              <a:gd name="T83" fmla="*/ 747 h 1300"/>
              <a:gd name="T84" fmla="*/ 783 w 851"/>
              <a:gd name="T85" fmla="*/ 626 h 1300"/>
              <a:gd name="T86" fmla="*/ 836 w 851"/>
              <a:gd name="T87" fmla="*/ 553 h 1300"/>
              <a:gd name="T88" fmla="*/ 850 w 851"/>
              <a:gd name="T89" fmla="*/ 522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1" h="1300">
                <a:moveTo>
                  <a:pt x="850" y="522"/>
                </a:moveTo>
                <a:cubicBezTo>
                  <a:pt x="848" y="510"/>
                  <a:pt x="845" y="497"/>
                  <a:pt x="842" y="484"/>
                </a:cubicBezTo>
                <a:cubicBezTo>
                  <a:pt x="839" y="470"/>
                  <a:pt x="835" y="467"/>
                  <a:pt x="821" y="467"/>
                </a:cubicBezTo>
                <a:cubicBezTo>
                  <a:pt x="813" y="467"/>
                  <a:pt x="805" y="468"/>
                  <a:pt x="795" y="469"/>
                </a:cubicBezTo>
                <a:cubicBezTo>
                  <a:pt x="803" y="462"/>
                  <a:pt x="809" y="456"/>
                  <a:pt x="817" y="451"/>
                </a:cubicBezTo>
                <a:cubicBezTo>
                  <a:pt x="831" y="441"/>
                  <a:pt x="838" y="428"/>
                  <a:pt x="835" y="410"/>
                </a:cubicBezTo>
                <a:cubicBezTo>
                  <a:pt x="832" y="398"/>
                  <a:pt x="829" y="385"/>
                  <a:pt x="826" y="374"/>
                </a:cubicBezTo>
                <a:cubicBezTo>
                  <a:pt x="823" y="365"/>
                  <a:pt x="815" y="363"/>
                  <a:pt x="808" y="368"/>
                </a:cubicBezTo>
                <a:cubicBezTo>
                  <a:pt x="798" y="374"/>
                  <a:pt x="788" y="380"/>
                  <a:pt x="778" y="387"/>
                </a:cubicBezTo>
                <a:cubicBezTo>
                  <a:pt x="774" y="389"/>
                  <a:pt x="769" y="392"/>
                  <a:pt x="765" y="394"/>
                </a:cubicBezTo>
                <a:cubicBezTo>
                  <a:pt x="760" y="396"/>
                  <a:pt x="757" y="396"/>
                  <a:pt x="754" y="391"/>
                </a:cubicBezTo>
                <a:cubicBezTo>
                  <a:pt x="749" y="382"/>
                  <a:pt x="742" y="374"/>
                  <a:pt x="732" y="371"/>
                </a:cubicBezTo>
                <a:cubicBezTo>
                  <a:pt x="725" y="368"/>
                  <a:pt x="722" y="364"/>
                  <a:pt x="721" y="357"/>
                </a:cubicBezTo>
                <a:cubicBezTo>
                  <a:pt x="720" y="350"/>
                  <a:pt x="720" y="342"/>
                  <a:pt x="719" y="334"/>
                </a:cubicBezTo>
                <a:cubicBezTo>
                  <a:pt x="734" y="331"/>
                  <a:pt x="748" y="328"/>
                  <a:pt x="763" y="326"/>
                </a:cubicBezTo>
                <a:cubicBezTo>
                  <a:pt x="772" y="325"/>
                  <a:pt x="780" y="324"/>
                  <a:pt x="788" y="319"/>
                </a:cubicBezTo>
                <a:cubicBezTo>
                  <a:pt x="810" y="302"/>
                  <a:pt x="818" y="280"/>
                  <a:pt x="817" y="254"/>
                </a:cubicBezTo>
                <a:cubicBezTo>
                  <a:pt x="816" y="243"/>
                  <a:pt x="814" y="233"/>
                  <a:pt x="812" y="222"/>
                </a:cubicBezTo>
                <a:cubicBezTo>
                  <a:pt x="809" y="206"/>
                  <a:pt x="807" y="191"/>
                  <a:pt x="799" y="176"/>
                </a:cubicBezTo>
                <a:cubicBezTo>
                  <a:pt x="795" y="169"/>
                  <a:pt x="790" y="163"/>
                  <a:pt x="783" y="160"/>
                </a:cubicBezTo>
                <a:cubicBezTo>
                  <a:pt x="780" y="158"/>
                  <a:pt x="776" y="158"/>
                  <a:pt x="773" y="158"/>
                </a:cubicBezTo>
                <a:cubicBezTo>
                  <a:pt x="758" y="160"/>
                  <a:pt x="743" y="162"/>
                  <a:pt x="731" y="163"/>
                </a:cubicBezTo>
                <a:cubicBezTo>
                  <a:pt x="724" y="152"/>
                  <a:pt x="718" y="141"/>
                  <a:pt x="710" y="132"/>
                </a:cubicBezTo>
                <a:cubicBezTo>
                  <a:pt x="697" y="119"/>
                  <a:pt x="682" y="107"/>
                  <a:pt x="668" y="95"/>
                </a:cubicBezTo>
                <a:cubicBezTo>
                  <a:pt x="661" y="90"/>
                  <a:pt x="657" y="84"/>
                  <a:pt x="659" y="76"/>
                </a:cubicBezTo>
                <a:cubicBezTo>
                  <a:pt x="661" y="68"/>
                  <a:pt x="664" y="60"/>
                  <a:pt x="665" y="52"/>
                </a:cubicBezTo>
                <a:cubicBezTo>
                  <a:pt x="668" y="40"/>
                  <a:pt x="666" y="30"/>
                  <a:pt x="657" y="22"/>
                </a:cubicBezTo>
                <a:cubicBezTo>
                  <a:pt x="652" y="18"/>
                  <a:pt x="647" y="15"/>
                  <a:pt x="641" y="13"/>
                </a:cubicBezTo>
                <a:cubicBezTo>
                  <a:pt x="629" y="9"/>
                  <a:pt x="616" y="6"/>
                  <a:pt x="603" y="4"/>
                </a:cubicBezTo>
                <a:cubicBezTo>
                  <a:pt x="590" y="1"/>
                  <a:pt x="576" y="0"/>
                  <a:pt x="563" y="2"/>
                </a:cubicBezTo>
                <a:cubicBezTo>
                  <a:pt x="549" y="4"/>
                  <a:pt x="538" y="10"/>
                  <a:pt x="534" y="25"/>
                </a:cubicBezTo>
                <a:cubicBezTo>
                  <a:pt x="533" y="29"/>
                  <a:pt x="531" y="33"/>
                  <a:pt x="530" y="36"/>
                </a:cubicBezTo>
                <a:cubicBezTo>
                  <a:pt x="527" y="44"/>
                  <a:pt x="524" y="52"/>
                  <a:pt x="521" y="59"/>
                </a:cubicBezTo>
                <a:cubicBezTo>
                  <a:pt x="520" y="61"/>
                  <a:pt x="517" y="62"/>
                  <a:pt x="515" y="64"/>
                </a:cubicBezTo>
                <a:cubicBezTo>
                  <a:pt x="514" y="62"/>
                  <a:pt x="512" y="60"/>
                  <a:pt x="511" y="58"/>
                </a:cubicBezTo>
                <a:cubicBezTo>
                  <a:pt x="509" y="52"/>
                  <a:pt x="508" y="46"/>
                  <a:pt x="506" y="40"/>
                </a:cubicBezTo>
                <a:cubicBezTo>
                  <a:pt x="504" y="34"/>
                  <a:pt x="502" y="28"/>
                  <a:pt x="499" y="22"/>
                </a:cubicBezTo>
                <a:cubicBezTo>
                  <a:pt x="496" y="15"/>
                  <a:pt x="489" y="11"/>
                  <a:pt x="481" y="11"/>
                </a:cubicBezTo>
                <a:cubicBezTo>
                  <a:pt x="475" y="11"/>
                  <a:pt x="468" y="12"/>
                  <a:pt x="462" y="13"/>
                </a:cubicBezTo>
                <a:cubicBezTo>
                  <a:pt x="455" y="14"/>
                  <a:pt x="448" y="16"/>
                  <a:pt x="441" y="17"/>
                </a:cubicBezTo>
                <a:cubicBezTo>
                  <a:pt x="422" y="21"/>
                  <a:pt x="403" y="28"/>
                  <a:pt x="387" y="40"/>
                </a:cubicBezTo>
                <a:cubicBezTo>
                  <a:pt x="376" y="48"/>
                  <a:pt x="373" y="57"/>
                  <a:pt x="376" y="71"/>
                </a:cubicBezTo>
                <a:cubicBezTo>
                  <a:pt x="377" y="76"/>
                  <a:pt x="379" y="80"/>
                  <a:pt x="381" y="85"/>
                </a:cubicBezTo>
                <a:cubicBezTo>
                  <a:pt x="385" y="94"/>
                  <a:pt x="383" y="102"/>
                  <a:pt x="376" y="106"/>
                </a:cubicBezTo>
                <a:cubicBezTo>
                  <a:pt x="374" y="102"/>
                  <a:pt x="371" y="99"/>
                  <a:pt x="370" y="95"/>
                </a:cubicBezTo>
                <a:cubicBezTo>
                  <a:pt x="368" y="91"/>
                  <a:pt x="366" y="86"/>
                  <a:pt x="364" y="82"/>
                </a:cubicBezTo>
                <a:cubicBezTo>
                  <a:pt x="359" y="70"/>
                  <a:pt x="348" y="67"/>
                  <a:pt x="337" y="69"/>
                </a:cubicBezTo>
                <a:cubicBezTo>
                  <a:pt x="316" y="73"/>
                  <a:pt x="297" y="81"/>
                  <a:pt x="279" y="94"/>
                </a:cubicBezTo>
                <a:cubicBezTo>
                  <a:pt x="268" y="102"/>
                  <a:pt x="258" y="112"/>
                  <a:pt x="247" y="122"/>
                </a:cubicBezTo>
                <a:cubicBezTo>
                  <a:pt x="243" y="126"/>
                  <a:pt x="242" y="131"/>
                  <a:pt x="244" y="137"/>
                </a:cubicBezTo>
                <a:cubicBezTo>
                  <a:pt x="247" y="148"/>
                  <a:pt x="250" y="159"/>
                  <a:pt x="253" y="171"/>
                </a:cubicBezTo>
                <a:cubicBezTo>
                  <a:pt x="251" y="169"/>
                  <a:pt x="250" y="168"/>
                  <a:pt x="249" y="166"/>
                </a:cubicBezTo>
                <a:cubicBezTo>
                  <a:pt x="241" y="154"/>
                  <a:pt x="233" y="142"/>
                  <a:pt x="225" y="130"/>
                </a:cubicBezTo>
                <a:cubicBezTo>
                  <a:pt x="218" y="117"/>
                  <a:pt x="210" y="115"/>
                  <a:pt x="194" y="119"/>
                </a:cubicBezTo>
                <a:cubicBezTo>
                  <a:pt x="185" y="121"/>
                  <a:pt x="177" y="124"/>
                  <a:pt x="170" y="129"/>
                </a:cubicBezTo>
                <a:cubicBezTo>
                  <a:pt x="142" y="145"/>
                  <a:pt x="118" y="165"/>
                  <a:pt x="99" y="191"/>
                </a:cubicBezTo>
                <a:cubicBezTo>
                  <a:pt x="94" y="198"/>
                  <a:pt x="89" y="205"/>
                  <a:pt x="85" y="213"/>
                </a:cubicBezTo>
                <a:cubicBezTo>
                  <a:pt x="81" y="224"/>
                  <a:pt x="80" y="234"/>
                  <a:pt x="88" y="244"/>
                </a:cubicBezTo>
                <a:cubicBezTo>
                  <a:pt x="97" y="254"/>
                  <a:pt x="105" y="265"/>
                  <a:pt x="112" y="277"/>
                </a:cubicBezTo>
                <a:cubicBezTo>
                  <a:pt x="125" y="295"/>
                  <a:pt x="133" y="315"/>
                  <a:pt x="140" y="336"/>
                </a:cubicBezTo>
                <a:cubicBezTo>
                  <a:pt x="142" y="341"/>
                  <a:pt x="141" y="344"/>
                  <a:pt x="137" y="348"/>
                </a:cubicBezTo>
                <a:cubicBezTo>
                  <a:pt x="127" y="357"/>
                  <a:pt x="118" y="367"/>
                  <a:pt x="106" y="373"/>
                </a:cubicBezTo>
                <a:cubicBezTo>
                  <a:pt x="103" y="374"/>
                  <a:pt x="101" y="376"/>
                  <a:pt x="99" y="378"/>
                </a:cubicBezTo>
                <a:cubicBezTo>
                  <a:pt x="73" y="401"/>
                  <a:pt x="52" y="428"/>
                  <a:pt x="33" y="457"/>
                </a:cubicBezTo>
                <a:cubicBezTo>
                  <a:pt x="22" y="472"/>
                  <a:pt x="14" y="488"/>
                  <a:pt x="8" y="505"/>
                </a:cubicBezTo>
                <a:cubicBezTo>
                  <a:pt x="0" y="530"/>
                  <a:pt x="0" y="555"/>
                  <a:pt x="3" y="581"/>
                </a:cubicBezTo>
                <a:cubicBezTo>
                  <a:pt x="5" y="596"/>
                  <a:pt x="8" y="611"/>
                  <a:pt x="11" y="626"/>
                </a:cubicBezTo>
                <a:cubicBezTo>
                  <a:pt x="13" y="637"/>
                  <a:pt x="18" y="647"/>
                  <a:pt x="32" y="647"/>
                </a:cubicBezTo>
                <a:cubicBezTo>
                  <a:pt x="30" y="674"/>
                  <a:pt x="31" y="701"/>
                  <a:pt x="34" y="728"/>
                </a:cubicBezTo>
                <a:cubicBezTo>
                  <a:pt x="38" y="760"/>
                  <a:pt x="44" y="791"/>
                  <a:pt x="56" y="820"/>
                </a:cubicBezTo>
                <a:cubicBezTo>
                  <a:pt x="75" y="871"/>
                  <a:pt x="102" y="918"/>
                  <a:pt x="135" y="961"/>
                </a:cubicBezTo>
                <a:cubicBezTo>
                  <a:pt x="173" y="1010"/>
                  <a:pt x="209" y="1062"/>
                  <a:pt x="234" y="1119"/>
                </a:cubicBezTo>
                <a:cubicBezTo>
                  <a:pt x="249" y="1153"/>
                  <a:pt x="270" y="1183"/>
                  <a:pt x="295" y="1210"/>
                </a:cubicBezTo>
                <a:cubicBezTo>
                  <a:pt x="317" y="1235"/>
                  <a:pt x="344" y="1253"/>
                  <a:pt x="373" y="1270"/>
                </a:cubicBezTo>
                <a:cubicBezTo>
                  <a:pt x="385" y="1277"/>
                  <a:pt x="397" y="1283"/>
                  <a:pt x="409" y="1289"/>
                </a:cubicBezTo>
                <a:cubicBezTo>
                  <a:pt x="413" y="1291"/>
                  <a:pt x="417" y="1293"/>
                  <a:pt x="421" y="1294"/>
                </a:cubicBezTo>
                <a:cubicBezTo>
                  <a:pt x="439" y="1300"/>
                  <a:pt x="457" y="1300"/>
                  <a:pt x="476" y="1297"/>
                </a:cubicBezTo>
                <a:cubicBezTo>
                  <a:pt x="494" y="1295"/>
                  <a:pt x="512" y="1290"/>
                  <a:pt x="526" y="1278"/>
                </a:cubicBezTo>
                <a:cubicBezTo>
                  <a:pt x="533" y="1271"/>
                  <a:pt x="541" y="1265"/>
                  <a:pt x="547" y="1258"/>
                </a:cubicBezTo>
                <a:cubicBezTo>
                  <a:pt x="558" y="1245"/>
                  <a:pt x="569" y="1231"/>
                  <a:pt x="579" y="1218"/>
                </a:cubicBezTo>
                <a:cubicBezTo>
                  <a:pt x="622" y="1165"/>
                  <a:pt x="658" y="1109"/>
                  <a:pt x="686" y="1047"/>
                </a:cubicBezTo>
                <a:cubicBezTo>
                  <a:pt x="701" y="1012"/>
                  <a:pt x="720" y="978"/>
                  <a:pt x="733" y="942"/>
                </a:cubicBezTo>
                <a:cubicBezTo>
                  <a:pt x="746" y="904"/>
                  <a:pt x="761" y="867"/>
                  <a:pt x="770" y="827"/>
                </a:cubicBezTo>
                <a:cubicBezTo>
                  <a:pt x="776" y="801"/>
                  <a:pt x="778" y="774"/>
                  <a:pt x="779" y="747"/>
                </a:cubicBezTo>
                <a:cubicBezTo>
                  <a:pt x="780" y="725"/>
                  <a:pt x="781" y="702"/>
                  <a:pt x="782" y="680"/>
                </a:cubicBezTo>
                <a:cubicBezTo>
                  <a:pt x="782" y="662"/>
                  <a:pt x="783" y="644"/>
                  <a:pt x="783" y="626"/>
                </a:cubicBezTo>
                <a:cubicBezTo>
                  <a:pt x="784" y="610"/>
                  <a:pt x="787" y="594"/>
                  <a:pt x="796" y="580"/>
                </a:cubicBezTo>
                <a:cubicBezTo>
                  <a:pt x="805" y="565"/>
                  <a:pt x="820" y="558"/>
                  <a:pt x="836" y="553"/>
                </a:cubicBezTo>
                <a:cubicBezTo>
                  <a:pt x="845" y="550"/>
                  <a:pt x="849" y="544"/>
                  <a:pt x="851" y="535"/>
                </a:cubicBezTo>
                <a:cubicBezTo>
                  <a:pt x="851" y="531"/>
                  <a:pt x="851" y="527"/>
                  <a:pt x="850" y="522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flipH="1">
            <a:off x="3393693" y="1364405"/>
            <a:ext cx="526881" cy="818275"/>
          </a:xfrm>
          <a:custGeom>
            <a:avLst/>
            <a:gdLst>
              <a:gd name="T0" fmla="*/ 842 w 851"/>
              <a:gd name="T1" fmla="*/ 484 h 1300"/>
              <a:gd name="T2" fmla="*/ 795 w 851"/>
              <a:gd name="T3" fmla="*/ 469 h 1300"/>
              <a:gd name="T4" fmla="*/ 835 w 851"/>
              <a:gd name="T5" fmla="*/ 410 h 1300"/>
              <a:gd name="T6" fmla="*/ 808 w 851"/>
              <a:gd name="T7" fmla="*/ 368 h 1300"/>
              <a:gd name="T8" fmla="*/ 765 w 851"/>
              <a:gd name="T9" fmla="*/ 394 h 1300"/>
              <a:gd name="T10" fmla="*/ 732 w 851"/>
              <a:gd name="T11" fmla="*/ 371 h 1300"/>
              <a:gd name="T12" fmla="*/ 719 w 851"/>
              <a:gd name="T13" fmla="*/ 334 h 1300"/>
              <a:gd name="T14" fmla="*/ 788 w 851"/>
              <a:gd name="T15" fmla="*/ 319 h 1300"/>
              <a:gd name="T16" fmla="*/ 812 w 851"/>
              <a:gd name="T17" fmla="*/ 222 h 1300"/>
              <a:gd name="T18" fmla="*/ 783 w 851"/>
              <a:gd name="T19" fmla="*/ 160 h 1300"/>
              <a:gd name="T20" fmla="*/ 731 w 851"/>
              <a:gd name="T21" fmla="*/ 163 h 1300"/>
              <a:gd name="T22" fmla="*/ 668 w 851"/>
              <a:gd name="T23" fmla="*/ 95 h 1300"/>
              <a:gd name="T24" fmla="*/ 665 w 851"/>
              <a:gd name="T25" fmla="*/ 52 h 1300"/>
              <a:gd name="T26" fmla="*/ 641 w 851"/>
              <a:gd name="T27" fmla="*/ 13 h 1300"/>
              <a:gd name="T28" fmla="*/ 563 w 851"/>
              <a:gd name="T29" fmla="*/ 2 h 1300"/>
              <a:gd name="T30" fmla="*/ 530 w 851"/>
              <a:gd name="T31" fmla="*/ 36 h 1300"/>
              <a:gd name="T32" fmla="*/ 515 w 851"/>
              <a:gd name="T33" fmla="*/ 64 h 1300"/>
              <a:gd name="T34" fmla="*/ 506 w 851"/>
              <a:gd name="T35" fmla="*/ 40 h 1300"/>
              <a:gd name="T36" fmla="*/ 481 w 851"/>
              <a:gd name="T37" fmla="*/ 11 h 1300"/>
              <a:gd name="T38" fmla="*/ 441 w 851"/>
              <a:gd name="T39" fmla="*/ 17 h 1300"/>
              <a:gd name="T40" fmla="*/ 376 w 851"/>
              <a:gd name="T41" fmla="*/ 71 h 1300"/>
              <a:gd name="T42" fmla="*/ 376 w 851"/>
              <a:gd name="T43" fmla="*/ 106 h 1300"/>
              <a:gd name="T44" fmla="*/ 364 w 851"/>
              <a:gd name="T45" fmla="*/ 82 h 1300"/>
              <a:gd name="T46" fmla="*/ 279 w 851"/>
              <a:gd name="T47" fmla="*/ 94 h 1300"/>
              <a:gd name="T48" fmla="*/ 244 w 851"/>
              <a:gd name="T49" fmla="*/ 137 h 1300"/>
              <a:gd name="T50" fmla="*/ 249 w 851"/>
              <a:gd name="T51" fmla="*/ 166 h 1300"/>
              <a:gd name="T52" fmla="*/ 194 w 851"/>
              <a:gd name="T53" fmla="*/ 119 h 1300"/>
              <a:gd name="T54" fmla="*/ 99 w 851"/>
              <a:gd name="T55" fmla="*/ 191 h 1300"/>
              <a:gd name="T56" fmla="*/ 88 w 851"/>
              <a:gd name="T57" fmla="*/ 244 h 1300"/>
              <a:gd name="T58" fmla="*/ 140 w 851"/>
              <a:gd name="T59" fmla="*/ 336 h 1300"/>
              <a:gd name="T60" fmla="*/ 106 w 851"/>
              <a:gd name="T61" fmla="*/ 373 h 1300"/>
              <a:gd name="T62" fmla="*/ 33 w 851"/>
              <a:gd name="T63" fmla="*/ 457 h 1300"/>
              <a:gd name="T64" fmla="*/ 3 w 851"/>
              <a:gd name="T65" fmla="*/ 581 h 1300"/>
              <a:gd name="T66" fmla="*/ 32 w 851"/>
              <a:gd name="T67" fmla="*/ 647 h 1300"/>
              <a:gd name="T68" fmla="*/ 56 w 851"/>
              <a:gd name="T69" fmla="*/ 820 h 1300"/>
              <a:gd name="T70" fmla="*/ 234 w 851"/>
              <a:gd name="T71" fmla="*/ 1119 h 1300"/>
              <a:gd name="T72" fmla="*/ 373 w 851"/>
              <a:gd name="T73" fmla="*/ 1270 h 1300"/>
              <a:gd name="T74" fmla="*/ 421 w 851"/>
              <a:gd name="T75" fmla="*/ 1294 h 1300"/>
              <a:gd name="T76" fmla="*/ 526 w 851"/>
              <a:gd name="T77" fmla="*/ 1278 h 1300"/>
              <a:gd name="T78" fmla="*/ 579 w 851"/>
              <a:gd name="T79" fmla="*/ 1218 h 1300"/>
              <a:gd name="T80" fmla="*/ 733 w 851"/>
              <a:gd name="T81" fmla="*/ 942 h 1300"/>
              <a:gd name="T82" fmla="*/ 779 w 851"/>
              <a:gd name="T83" fmla="*/ 747 h 1300"/>
              <a:gd name="T84" fmla="*/ 783 w 851"/>
              <a:gd name="T85" fmla="*/ 626 h 1300"/>
              <a:gd name="T86" fmla="*/ 836 w 851"/>
              <a:gd name="T87" fmla="*/ 553 h 1300"/>
              <a:gd name="T88" fmla="*/ 850 w 851"/>
              <a:gd name="T89" fmla="*/ 522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1" h="1300">
                <a:moveTo>
                  <a:pt x="850" y="522"/>
                </a:moveTo>
                <a:cubicBezTo>
                  <a:pt x="848" y="510"/>
                  <a:pt x="845" y="497"/>
                  <a:pt x="842" y="484"/>
                </a:cubicBezTo>
                <a:cubicBezTo>
                  <a:pt x="839" y="470"/>
                  <a:pt x="835" y="467"/>
                  <a:pt x="821" y="467"/>
                </a:cubicBezTo>
                <a:cubicBezTo>
                  <a:pt x="813" y="467"/>
                  <a:pt x="805" y="468"/>
                  <a:pt x="795" y="469"/>
                </a:cubicBezTo>
                <a:cubicBezTo>
                  <a:pt x="803" y="462"/>
                  <a:pt x="809" y="456"/>
                  <a:pt x="817" y="451"/>
                </a:cubicBezTo>
                <a:cubicBezTo>
                  <a:pt x="831" y="441"/>
                  <a:pt x="838" y="428"/>
                  <a:pt x="835" y="410"/>
                </a:cubicBezTo>
                <a:cubicBezTo>
                  <a:pt x="832" y="398"/>
                  <a:pt x="829" y="385"/>
                  <a:pt x="826" y="374"/>
                </a:cubicBezTo>
                <a:cubicBezTo>
                  <a:pt x="823" y="365"/>
                  <a:pt x="815" y="363"/>
                  <a:pt x="808" y="368"/>
                </a:cubicBezTo>
                <a:cubicBezTo>
                  <a:pt x="798" y="374"/>
                  <a:pt x="788" y="380"/>
                  <a:pt x="778" y="387"/>
                </a:cubicBezTo>
                <a:cubicBezTo>
                  <a:pt x="774" y="389"/>
                  <a:pt x="769" y="392"/>
                  <a:pt x="765" y="394"/>
                </a:cubicBezTo>
                <a:cubicBezTo>
                  <a:pt x="760" y="396"/>
                  <a:pt x="757" y="396"/>
                  <a:pt x="754" y="391"/>
                </a:cubicBezTo>
                <a:cubicBezTo>
                  <a:pt x="749" y="382"/>
                  <a:pt x="742" y="374"/>
                  <a:pt x="732" y="371"/>
                </a:cubicBezTo>
                <a:cubicBezTo>
                  <a:pt x="725" y="368"/>
                  <a:pt x="722" y="364"/>
                  <a:pt x="721" y="357"/>
                </a:cubicBezTo>
                <a:cubicBezTo>
                  <a:pt x="720" y="350"/>
                  <a:pt x="720" y="342"/>
                  <a:pt x="719" y="334"/>
                </a:cubicBezTo>
                <a:cubicBezTo>
                  <a:pt x="734" y="331"/>
                  <a:pt x="748" y="328"/>
                  <a:pt x="763" y="326"/>
                </a:cubicBezTo>
                <a:cubicBezTo>
                  <a:pt x="772" y="325"/>
                  <a:pt x="780" y="324"/>
                  <a:pt x="788" y="319"/>
                </a:cubicBezTo>
                <a:cubicBezTo>
                  <a:pt x="810" y="302"/>
                  <a:pt x="818" y="280"/>
                  <a:pt x="817" y="254"/>
                </a:cubicBezTo>
                <a:cubicBezTo>
                  <a:pt x="816" y="243"/>
                  <a:pt x="814" y="233"/>
                  <a:pt x="812" y="222"/>
                </a:cubicBezTo>
                <a:cubicBezTo>
                  <a:pt x="809" y="206"/>
                  <a:pt x="807" y="191"/>
                  <a:pt x="799" y="176"/>
                </a:cubicBezTo>
                <a:cubicBezTo>
                  <a:pt x="795" y="169"/>
                  <a:pt x="790" y="163"/>
                  <a:pt x="783" y="160"/>
                </a:cubicBezTo>
                <a:cubicBezTo>
                  <a:pt x="780" y="158"/>
                  <a:pt x="776" y="158"/>
                  <a:pt x="773" y="158"/>
                </a:cubicBezTo>
                <a:cubicBezTo>
                  <a:pt x="758" y="160"/>
                  <a:pt x="743" y="162"/>
                  <a:pt x="731" y="163"/>
                </a:cubicBezTo>
                <a:cubicBezTo>
                  <a:pt x="724" y="152"/>
                  <a:pt x="718" y="141"/>
                  <a:pt x="710" y="132"/>
                </a:cubicBezTo>
                <a:cubicBezTo>
                  <a:pt x="697" y="119"/>
                  <a:pt x="682" y="107"/>
                  <a:pt x="668" y="95"/>
                </a:cubicBezTo>
                <a:cubicBezTo>
                  <a:pt x="661" y="90"/>
                  <a:pt x="657" y="84"/>
                  <a:pt x="659" y="76"/>
                </a:cubicBezTo>
                <a:cubicBezTo>
                  <a:pt x="661" y="68"/>
                  <a:pt x="664" y="60"/>
                  <a:pt x="665" y="52"/>
                </a:cubicBezTo>
                <a:cubicBezTo>
                  <a:pt x="668" y="40"/>
                  <a:pt x="666" y="30"/>
                  <a:pt x="657" y="22"/>
                </a:cubicBezTo>
                <a:cubicBezTo>
                  <a:pt x="652" y="18"/>
                  <a:pt x="647" y="15"/>
                  <a:pt x="641" y="13"/>
                </a:cubicBezTo>
                <a:cubicBezTo>
                  <a:pt x="629" y="9"/>
                  <a:pt x="616" y="6"/>
                  <a:pt x="603" y="4"/>
                </a:cubicBezTo>
                <a:cubicBezTo>
                  <a:pt x="590" y="1"/>
                  <a:pt x="576" y="0"/>
                  <a:pt x="563" y="2"/>
                </a:cubicBezTo>
                <a:cubicBezTo>
                  <a:pt x="549" y="4"/>
                  <a:pt x="538" y="10"/>
                  <a:pt x="534" y="25"/>
                </a:cubicBezTo>
                <a:cubicBezTo>
                  <a:pt x="533" y="29"/>
                  <a:pt x="531" y="33"/>
                  <a:pt x="530" y="36"/>
                </a:cubicBezTo>
                <a:cubicBezTo>
                  <a:pt x="527" y="44"/>
                  <a:pt x="524" y="52"/>
                  <a:pt x="521" y="59"/>
                </a:cubicBezTo>
                <a:cubicBezTo>
                  <a:pt x="520" y="61"/>
                  <a:pt x="517" y="62"/>
                  <a:pt x="515" y="64"/>
                </a:cubicBezTo>
                <a:cubicBezTo>
                  <a:pt x="514" y="62"/>
                  <a:pt x="512" y="60"/>
                  <a:pt x="511" y="58"/>
                </a:cubicBezTo>
                <a:cubicBezTo>
                  <a:pt x="509" y="52"/>
                  <a:pt x="508" y="46"/>
                  <a:pt x="506" y="40"/>
                </a:cubicBezTo>
                <a:cubicBezTo>
                  <a:pt x="504" y="34"/>
                  <a:pt x="502" y="28"/>
                  <a:pt x="499" y="22"/>
                </a:cubicBezTo>
                <a:cubicBezTo>
                  <a:pt x="496" y="15"/>
                  <a:pt x="489" y="11"/>
                  <a:pt x="481" y="11"/>
                </a:cubicBezTo>
                <a:cubicBezTo>
                  <a:pt x="475" y="11"/>
                  <a:pt x="468" y="12"/>
                  <a:pt x="462" y="13"/>
                </a:cubicBezTo>
                <a:cubicBezTo>
                  <a:pt x="455" y="14"/>
                  <a:pt x="448" y="16"/>
                  <a:pt x="441" y="17"/>
                </a:cubicBezTo>
                <a:cubicBezTo>
                  <a:pt x="422" y="21"/>
                  <a:pt x="403" y="28"/>
                  <a:pt x="387" y="40"/>
                </a:cubicBezTo>
                <a:cubicBezTo>
                  <a:pt x="376" y="48"/>
                  <a:pt x="373" y="57"/>
                  <a:pt x="376" y="71"/>
                </a:cubicBezTo>
                <a:cubicBezTo>
                  <a:pt x="377" y="76"/>
                  <a:pt x="379" y="80"/>
                  <a:pt x="381" y="85"/>
                </a:cubicBezTo>
                <a:cubicBezTo>
                  <a:pt x="385" y="94"/>
                  <a:pt x="383" y="102"/>
                  <a:pt x="376" y="106"/>
                </a:cubicBezTo>
                <a:cubicBezTo>
                  <a:pt x="374" y="102"/>
                  <a:pt x="371" y="99"/>
                  <a:pt x="370" y="95"/>
                </a:cubicBezTo>
                <a:cubicBezTo>
                  <a:pt x="368" y="91"/>
                  <a:pt x="366" y="86"/>
                  <a:pt x="364" y="82"/>
                </a:cubicBezTo>
                <a:cubicBezTo>
                  <a:pt x="359" y="70"/>
                  <a:pt x="348" y="67"/>
                  <a:pt x="337" y="69"/>
                </a:cubicBezTo>
                <a:cubicBezTo>
                  <a:pt x="316" y="73"/>
                  <a:pt x="297" y="81"/>
                  <a:pt x="279" y="94"/>
                </a:cubicBezTo>
                <a:cubicBezTo>
                  <a:pt x="268" y="102"/>
                  <a:pt x="258" y="112"/>
                  <a:pt x="247" y="122"/>
                </a:cubicBezTo>
                <a:cubicBezTo>
                  <a:pt x="243" y="126"/>
                  <a:pt x="242" y="131"/>
                  <a:pt x="244" y="137"/>
                </a:cubicBezTo>
                <a:cubicBezTo>
                  <a:pt x="247" y="148"/>
                  <a:pt x="250" y="159"/>
                  <a:pt x="253" y="171"/>
                </a:cubicBezTo>
                <a:cubicBezTo>
                  <a:pt x="251" y="169"/>
                  <a:pt x="250" y="168"/>
                  <a:pt x="249" y="166"/>
                </a:cubicBezTo>
                <a:cubicBezTo>
                  <a:pt x="241" y="154"/>
                  <a:pt x="233" y="142"/>
                  <a:pt x="225" y="130"/>
                </a:cubicBezTo>
                <a:cubicBezTo>
                  <a:pt x="218" y="117"/>
                  <a:pt x="210" y="115"/>
                  <a:pt x="194" y="119"/>
                </a:cubicBezTo>
                <a:cubicBezTo>
                  <a:pt x="185" y="121"/>
                  <a:pt x="177" y="124"/>
                  <a:pt x="170" y="129"/>
                </a:cubicBezTo>
                <a:cubicBezTo>
                  <a:pt x="142" y="145"/>
                  <a:pt x="118" y="165"/>
                  <a:pt x="99" y="191"/>
                </a:cubicBezTo>
                <a:cubicBezTo>
                  <a:pt x="94" y="198"/>
                  <a:pt x="89" y="205"/>
                  <a:pt x="85" y="213"/>
                </a:cubicBezTo>
                <a:cubicBezTo>
                  <a:pt x="81" y="224"/>
                  <a:pt x="80" y="234"/>
                  <a:pt x="88" y="244"/>
                </a:cubicBezTo>
                <a:cubicBezTo>
                  <a:pt x="97" y="254"/>
                  <a:pt x="105" y="265"/>
                  <a:pt x="112" y="277"/>
                </a:cubicBezTo>
                <a:cubicBezTo>
                  <a:pt x="125" y="295"/>
                  <a:pt x="133" y="315"/>
                  <a:pt x="140" y="336"/>
                </a:cubicBezTo>
                <a:cubicBezTo>
                  <a:pt x="142" y="341"/>
                  <a:pt x="141" y="344"/>
                  <a:pt x="137" y="348"/>
                </a:cubicBezTo>
                <a:cubicBezTo>
                  <a:pt x="127" y="357"/>
                  <a:pt x="118" y="367"/>
                  <a:pt x="106" y="373"/>
                </a:cubicBezTo>
                <a:cubicBezTo>
                  <a:pt x="103" y="374"/>
                  <a:pt x="101" y="376"/>
                  <a:pt x="99" y="378"/>
                </a:cubicBezTo>
                <a:cubicBezTo>
                  <a:pt x="73" y="401"/>
                  <a:pt x="52" y="428"/>
                  <a:pt x="33" y="457"/>
                </a:cubicBezTo>
                <a:cubicBezTo>
                  <a:pt x="22" y="472"/>
                  <a:pt x="14" y="488"/>
                  <a:pt x="8" y="505"/>
                </a:cubicBezTo>
                <a:cubicBezTo>
                  <a:pt x="0" y="530"/>
                  <a:pt x="0" y="555"/>
                  <a:pt x="3" y="581"/>
                </a:cubicBezTo>
                <a:cubicBezTo>
                  <a:pt x="5" y="596"/>
                  <a:pt x="8" y="611"/>
                  <a:pt x="11" y="626"/>
                </a:cubicBezTo>
                <a:cubicBezTo>
                  <a:pt x="13" y="637"/>
                  <a:pt x="18" y="647"/>
                  <a:pt x="32" y="647"/>
                </a:cubicBezTo>
                <a:cubicBezTo>
                  <a:pt x="30" y="674"/>
                  <a:pt x="31" y="701"/>
                  <a:pt x="34" y="728"/>
                </a:cubicBezTo>
                <a:cubicBezTo>
                  <a:pt x="38" y="760"/>
                  <a:pt x="44" y="791"/>
                  <a:pt x="56" y="820"/>
                </a:cubicBezTo>
                <a:cubicBezTo>
                  <a:pt x="75" y="871"/>
                  <a:pt x="102" y="918"/>
                  <a:pt x="135" y="961"/>
                </a:cubicBezTo>
                <a:cubicBezTo>
                  <a:pt x="173" y="1010"/>
                  <a:pt x="209" y="1062"/>
                  <a:pt x="234" y="1119"/>
                </a:cubicBezTo>
                <a:cubicBezTo>
                  <a:pt x="249" y="1153"/>
                  <a:pt x="270" y="1183"/>
                  <a:pt x="295" y="1210"/>
                </a:cubicBezTo>
                <a:cubicBezTo>
                  <a:pt x="317" y="1235"/>
                  <a:pt x="344" y="1253"/>
                  <a:pt x="373" y="1270"/>
                </a:cubicBezTo>
                <a:cubicBezTo>
                  <a:pt x="385" y="1277"/>
                  <a:pt x="397" y="1283"/>
                  <a:pt x="409" y="1289"/>
                </a:cubicBezTo>
                <a:cubicBezTo>
                  <a:pt x="413" y="1291"/>
                  <a:pt x="417" y="1293"/>
                  <a:pt x="421" y="1294"/>
                </a:cubicBezTo>
                <a:cubicBezTo>
                  <a:pt x="439" y="1300"/>
                  <a:pt x="457" y="1300"/>
                  <a:pt x="476" y="1297"/>
                </a:cubicBezTo>
                <a:cubicBezTo>
                  <a:pt x="494" y="1295"/>
                  <a:pt x="512" y="1290"/>
                  <a:pt x="526" y="1278"/>
                </a:cubicBezTo>
                <a:cubicBezTo>
                  <a:pt x="533" y="1271"/>
                  <a:pt x="541" y="1265"/>
                  <a:pt x="547" y="1258"/>
                </a:cubicBezTo>
                <a:cubicBezTo>
                  <a:pt x="558" y="1245"/>
                  <a:pt x="569" y="1231"/>
                  <a:pt x="579" y="1218"/>
                </a:cubicBezTo>
                <a:cubicBezTo>
                  <a:pt x="622" y="1165"/>
                  <a:pt x="658" y="1109"/>
                  <a:pt x="686" y="1047"/>
                </a:cubicBezTo>
                <a:cubicBezTo>
                  <a:pt x="701" y="1012"/>
                  <a:pt x="720" y="978"/>
                  <a:pt x="733" y="942"/>
                </a:cubicBezTo>
                <a:cubicBezTo>
                  <a:pt x="746" y="904"/>
                  <a:pt x="761" y="867"/>
                  <a:pt x="770" y="827"/>
                </a:cubicBezTo>
                <a:cubicBezTo>
                  <a:pt x="776" y="801"/>
                  <a:pt x="778" y="774"/>
                  <a:pt x="779" y="747"/>
                </a:cubicBezTo>
                <a:cubicBezTo>
                  <a:pt x="780" y="725"/>
                  <a:pt x="781" y="702"/>
                  <a:pt x="782" y="680"/>
                </a:cubicBezTo>
                <a:cubicBezTo>
                  <a:pt x="782" y="662"/>
                  <a:pt x="783" y="644"/>
                  <a:pt x="783" y="626"/>
                </a:cubicBezTo>
                <a:cubicBezTo>
                  <a:pt x="784" y="610"/>
                  <a:pt x="787" y="594"/>
                  <a:pt x="796" y="580"/>
                </a:cubicBezTo>
                <a:cubicBezTo>
                  <a:pt x="805" y="565"/>
                  <a:pt x="820" y="558"/>
                  <a:pt x="836" y="553"/>
                </a:cubicBezTo>
                <a:cubicBezTo>
                  <a:pt x="845" y="550"/>
                  <a:pt x="849" y="544"/>
                  <a:pt x="851" y="535"/>
                </a:cubicBezTo>
                <a:cubicBezTo>
                  <a:pt x="851" y="531"/>
                  <a:pt x="851" y="527"/>
                  <a:pt x="850" y="522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flipH="1">
            <a:off x="5304112" y="1364405"/>
            <a:ext cx="526881" cy="818275"/>
          </a:xfrm>
          <a:custGeom>
            <a:avLst/>
            <a:gdLst>
              <a:gd name="T0" fmla="*/ 842 w 851"/>
              <a:gd name="T1" fmla="*/ 484 h 1300"/>
              <a:gd name="T2" fmla="*/ 795 w 851"/>
              <a:gd name="T3" fmla="*/ 469 h 1300"/>
              <a:gd name="T4" fmla="*/ 835 w 851"/>
              <a:gd name="T5" fmla="*/ 410 h 1300"/>
              <a:gd name="T6" fmla="*/ 808 w 851"/>
              <a:gd name="T7" fmla="*/ 368 h 1300"/>
              <a:gd name="T8" fmla="*/ 765 w 851"/>
              <a:gd name="T9" fmla="*/ 394 h 1300"/>
              <a:gd name="T10" fmla="*/ 732 w 851"/>
              <a:gd name="T11" fmla="*/ 371 h 1300"/>
              <a:gd name="T12" fmla="*/ 719 w 851"/>
              <a:gd name="T13" fmla="*/ 334 h 1300"/>
              <a:gd name="T14" fmla="*/ 788 w 851"/>
              <a:gd name="T15" fmla="*/ 319 h 1300"/>
              <a:gd name="T16" fmla="*/ 812 w 851"/>
              <a:gd name="T17" fmla="*/ 222 h 1300"/>
              <a:gd name="T18" fmla="*/ 783 w 851"/>
              <a:gd name="T19" fmla="*/ 160 h 1300"/>
              <a:gd name="T20" fmla="*/ 731 w 851"/>
              <a:gd name="T21" fmla="*/ 163 h 1300"/>
              <a:gd name="T22" fmla="*/ 668 w 851"/>
              <a:gd name="T23" fmla="*/ 95 h 1300"/>
              <a:gd name="T24" fmla="*/ 665 w 851"/>
              <a:gd name="T25" fmla="*/ 52 h 1300"/>
              <a:gd name="T26" fmla="*/ 641 w 851"/>
              <a:gd name="T27" fmla="*/ 13 h 1300"/>
              <a:gd name="T28" fmla="*/ 563 w 851"/>
              <a:gd name="T29" fmla="*/ 2 h 1300"/>
              <a:gd name="T30" fmla="*/ 530 w 851"/>
              <a:gd name="T31" fmla="*/ 36 h 1300"/>
              <a:gd name="T32" fmla="*/ 515 w 851"/>
              <a:gd name="T33" fmla="*/ 64 h 1300"/>
              <a:gd name="T34" fmla="*/ 506 w 851"/>
              <a:gd name="T35" fmla="*/ 40 h 1300"/>
              <a:gd name="T36" fmla="*/ 481 w 851"/>
              <a:gd name="T37" fmla="*/ 11 h 1300"/>
              <a:gd name="T38" fmla="*/ 441 w 851"/>
              <a:gd name="T39" fmla="*/ 17 h 1300"/>
              <a:gd name="T40" fmla="*/ 376 w 851"/>
              <a:gd name="T41" fmla="*/ 71 h 1300"/>
              <a:gd name="T42" fmla="*/ 376 w 851"/>
              <a:gd name="T43" fmla="*/ 106 h 1300"/>
              <a:gd name="T44" fmla="*/ 364 w 851"/>
              <a:gd name="T45" fmla="*/ 82 h 1300"/>
              <a:gd name="T46" fmla="*/ 279 w 851"/>
              <a:gd name="T47" fmla="*/ 94 h 1300"/>
              <a:gd name="T48" fmla="*/ 244 w 851"/>
              <a:gd name="T49" fmla="*/ 137 h 1300"/>
              <a:gd name="T50" fmla="*/ 249 w 851"/>
              <a:gd name="T51" fmla="*/ 166 h 1300"/>
              <a:gd name="T52" fmla="*/ 194 w 851"/>
              <a:gd name="T53" fmla="*/ 119 h 1300"/>
              <a:gd name="T54" fmla="*/ 99 w 851"/>
              <a:gd name="T55" fmla="*/ 191 h 1300"/>
              <a:gd name="T56" fmla="*/ 88 w 851"/>
              <a:gd name="T57" fmla="*/ 244 h 1300"/>
              <a:gd name="T58" fmla="*/ 140 w 851"/>
              <a:gd name="T59" fmla="*/ 336 h 1300"/>
              <a:gd name="T60" fmla="*/ 106 w 851"/>
              <a:gd name="T61" fmla="*/ 373 h 1300"/>
              <a:gd name="T62" fmla="*/ 33 w 851"/>
              <a:gd name="T63" fmla="*/ 457 h 1300"/>
              <a:gd name="T64" fmla="*/ 3 w 851"/>
              <a:gd name="T65" fmla="*/ 581 h 1300"/>
              <a:gd name="T66" fmla="*/ 32 w 851"/>
              <a:gd name="T67" fmla="*/ 647 h 1300"/>
              <a:gd name="T68" fmla="*/ 56 w 851"/>
              <a:gd name="T69" fmla="*/ 820 h 1300"/>
              <a:gd name="T70" fmla="*/ 234 w 851"/>
              <a:gd name="T71" fmla="*/ 1119 h 1300"/>
              <a:gd name="T72" fmla="*/ 373 w 851"/>
              <a:gd name="T73" fmla="*/ 1270 h 1300"/>
              <a:gd name="T74" fmla="*/ 421 w 851"/>
              <a:gd name="T75" fmla="*/ 1294 h 1300"/>
              <a:gd name="T76" fmla="*/ 526 w 851"/>
              <a:gd name="T77" fmla="*/ 1278 h 1300"/>
              <a:gd name="T78" fmla="*/ 579 w 851"/>
              <a:gd name="T79" fmla="*/ 1218 h 1300"/>
              <a:gd name="T80" fmla="*/ 733 w 851"/>
              <a:gd name="T81" fmla="*/ 942 h 1300"/>
              <a:gd name="T82" fmla="*/ 779 w 851"/>
              <a:gd name="T83" fmla="*/ 747 h 1300"/>
              <a:gd name="T84" fmla="*/ 783 w 851"/>
              <a:gd name="T85" fmla="*/ 626 h 1300"/>
              <a:gd name="T86" fmla="*/ 836 w 851"/>
              <a:gd name="T87" fmla="*/ 553 h 1300"/>
              <a:gd name="T88" fmla="*/ 850 w 851"/>
              <a:gd name="T89" fmla="*/ 522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1" h="1300">
                <a:moveTo>
                  <a:pt x="850" y="522"/>
                </a:moveTo>
                <a:cubicBezTo>
                  <a:pt x="848" y="510"/>
                  <a:pt x="845" y="497"/>
                  <a:pt x="842" y="484"/>
                </a:cubicBezTo>
                <a:cubicBezTo>
                  <a:pt x="839" y="470"/>
                  <a:pt x="835" y="467"/>
                  <a:pt x="821" y="467"/>
                </a:cubicBezTo>
                <a:cubicBezTo>
                  <a:pt x="813" y="467"/>
                  <a:pt x="805" y="468"/>
                  <a:pt x="795" y="469"/>
                </a:cubicBezTo>
                <a:cubicBezTo>
                  <a:pt x="803" y="462"/>
                  <a:pt x="809" y="456"/>
                  <a:pt x="817" y="451"/>
                </a:cubicBezTo>
                <a:cubicBezTo>
                  <a:pt x="831" y="441"/>
                  <a:pt x="838" y="428"/>
                  <a:pt x="835" y="410"/>
                </a:cubicBezTo>
                <a:cubicBezTo>
                  <a:pt x="832" y="398"/>
                  <a:pt x="829" y="385"/>
                  <a:pt x="826" y="374"/>
                </a:cubicBezTo>
                <a:cubicBezTo>
                  <a:pt x="823" y="365"/>
                  <a:pt x="815" y="363"/>
                  <a:pt x="808" y="368"/>
                </a:cubicBezTo>
                <a:cubicBezTo>
                  <a:pt x="798" y="374"/>
                  <a:pt x="788" y="380"/>
                  <a:pt x="778" y="387"/>
                </a:cubicBezTo>
                <a:cubicBezTo>
                  <a:pt x="774" y="389"/>
                  <a:pt x="769" y="392"/>
                  <a:pt x="765" y="394"/>
                </a:cubicBezTo>
                <a:cubicBezTo>
                  <a:pt x="760" y="396"/>
                  <a:pt x="757" y="396"/>
                  <a:pt x="754" y="391"/>
                </a:cubicBezTo>
                <a:cubicBezTo>
                  <a:pt x="749" y="382"/>
                  <a:pt x="742" y="374"/>
                  <a:pt x="732" y="371"/>
                </a:cubicBezTo>
                <a:cubicBezTo>
                  <a:pt x="725" y="368"/>
                  <a:pt x="722" y="364"/>
                  <a:pt x="721" y="357"/>
                </a:cubicBezTo>
                <a:cubicBezTo>
                  <a:pt x="720" y="350"/>
                  <a:pt x="720" y="342"/>
                  <a:pt x="719" y="334"/>
                </a:cubicBezTo>
                <a:cubicBezTo>
                  <a:pt x="734" y="331"/>
                  <a:pt x="748" y="328"/>
                  <a:pt x="763" y="326"/>
                </a:cubicBezTo>
                <a:cubicBezTo>
                  <a:pt x="772" y="325"/>
                  <a:pt x="780" y="324"/>
                  <a:pt x="788" y="319"/>
                </a:cubicBezTo>
                <a:cubicBezTo>
                  <a:pt x="810" y="302"/>
                  <a:pt x="818" y="280"/>
                  <a:pt x="817" y="254"/>
                </a:cubicBezTo>
                <a:cubicBezTo>
                  <a:pt x="816" y="243"/>
                  <a:pt x="814" y="233"/>
                  <a:pt x="812" y="222"/>
                </a:cubicBezTo>
                <a:cubicBezTo>
                  <a:pt x="809" y="206"/>
                  <a:pt x="807" y="191"/>
                  <a:pt x="799" y="176"/>
                </a:cubicBezTo>
                <a:cubicBezTo>
                  <a:pt x="795" y="169"/>
                  <a:pt x="790" y="163"/>
                  <a:pt x="783" y="160"/>
                </a:cubicBezTo>
                <a:cubicBezTo>
                  <a:pt x="780" y="158"/>
                  <a:pt x="776" y="158"/>
                  <a:pt x="773" y="158"/>
                </a:cubicBezTo>
                <a:cubicBezTo>
                  <a:pt x="758" y="160"/>
                  <a:pt x="743" y="162"/>
                  <a:pt x="731" y="163"/>
                </a:cubicBezTo>
                <a:cubicBezTo>
                  <a:pt x="724" y="152"/>
                  <a:pt x="718" y="141"/>
                  <a:pt x="710" y="132"/>
                </a:cubicBezTo>
                <a:cubicBezTo>
                  <a:pt x="697" y="119"/>
                  <a:pt x="682" y="107"/>
                  <a:pt x="668" y="95"/>
                </a:cubicBezTo>
                <a:cubicBezTo>
                  <a:pt x="661" y="90"/>
                  <a:pt x="657" y="84"/>
                  <a:pt x="659" y="76"/>
                </a:cubicBezTo>
                <a:cubicBezTo>
                  <a:pt x="661" y="68"/>
                  <a:pt x="664" y="60"/>
                  <a:pt x="665" y="52"/>
                </a:cubicBezTo>
                <a:cubicBezTo>
                  <a:pt x="668" y="40"/>
                  <a:pt x="666" y="30"/>
                  <a:pt x="657" y="22"/>
                </a:cubicBezTo>
                <a:cubicBezTo>
                  <a:pt x="652" y="18"/>
                  <a:pt x="647" y="15"/>
                  <a:pt x="641" y="13"/>
                </a:cubicBezTo>
                <a:cubicBezTo>
                  <a:pt x="629" y="9"/>
                  <a:pt x="616" y="6"/>
                  <a:pt x="603" y="4"/>
                </a:cubicBezTo>
                <a:cubicBezTo>
                  <a:pt x="590" y="1"/>
                  <a:pt x="576" y="0"/>
                  <a:pt x="563" y="2"/>
                </a:cubicBezTo>
                <a:cubicBezTo>
                  <a:pt x="549" y="4"/>
                  <a:pt x="538" y="10"/>
                  <a:pt x="534" y="25"/>
                </a:cubicBezTo>
                <a:cubicBezTo>
                  <a:pt x="533" y="29"/>
                  <a:pt x="531" y="33"/>
                  <a:pt x="530" y="36"/>
                </a:cubicBezTo>
                <a:cubicBezTo>
                  <a:pt x="527" y="44"/>
                  <a:pt x="524" y="52"/>
                  <a:pt x="521" y="59"/>
                </a:cubicBezTo>
                <a:cubicBezTo>
                  <a:pt x="520" y="61"/>
                  <a:pt x="517" y="62"/>
                  <a:pt x="515" y="64"/>
                </a:cubicBezTo>
                <a:cubicBezTo>
                  <a:pt x="514" y="62"/>
                  <a:pt x="512" y="60"/>
                  <a:pt x="511" y="58"/>
                </a:cubicBezTo>
                <a:cubicBezTo>
                  <a:pt x="509" y="52"/>
                  <a:pt x="508" y="46"/>
                  <a:pt x="506" y="40"/>
                </a:cubicBezTo>
                <a:cubicBezTo>
                  <a:pt x="504" y="34"/>
                  <a:pt x="502" y="28"/>
                  <a:pt x="499" y="22"/>
                </a:cubicBezTo>
                <a:cubicBezTo>
                  <a:pt x="496" y="15"/>
                  <a:pt x="489" y="11"/>
                  <a:pt x="481" y="11"/>
                </a:cubicBezTo>
                <a:cubicBezTo>
                  <a:pt x="475" y="11"/>
                  <a:pt x="468" y="12"/>
                  <a:pt x="462" y="13"/>
                </a:cubicBezTo>
                <a:cubicBezTo>
                  <a:pt x="455" y="14"/>
                  <a:pt x="448" y="16"/>
                  <a:pt x="441" y="17"/>
                </a:cubicBezTo>
                <a:cubicBezTo>
                  <a:pt x="422" y="21"/>
                  <a:pt x="403" y="28"/>
                  <a:pt x="387" y="40"/>
                </a:cubicBezTo>
                <a:cubicBezTo>
                  <a:pt x="376" y="48"/>
                  <a:pt x="373" y="57"/>
                  <a:pt x="376" y="71"/>
                </a:cubicBezTo>
                <a:cubicBezTo>
                  <a:pt x="377" y="76"/>
                  <a:pt x="379" y="80"/>
                  <a:pt x="381" y="85"/>
                </a:cubicBezTo>
                <a:cubicBezTo>
                  <a:pt x="385" y="94"/>
                  <a:pt x="383" y="102"/>
                  <a:pt x="376" y="106"/>
                </a:cubicBezTo>
                <a:cubicBezTo>
                  <a:pt x="374" y="102"/>
                  <a:pt x="371" y="99"/>
                  <a:pt x="370" y="95"/>
                </a:cubicBezTo>
                <a:cubicBezTo>
                  <a:pt x="368" y="91"/>
                  <a:pt x="366" y="86"/>
                  <a:pt x="364" y="82"/>
                </a:cubicBezTo>
                <a:cubicBezTo>
                  <a:pt x="359" y="70"/>
                  <a:pt x="348" y="67"/>
                  <a:pt x="337" y="69"/>
                </a:cubicBezTo>
                <a:cubicBezTo>
                  <a:pt x="316" y="73"/>
                  <a:pt x="297" y="81"/>
                  <a:pt x="279" y="94"/>
                </a:cubicBezTo>
                <a:cubicBezTo>
                  <a:pt x="268" y="102"/>
                  <a:pt x="258" y="112"/>
                  <a:pt x="247" y="122"/>
                </a:cubicBezTo>
                <a:cubicBezTo>
                  <a:pt x="243" y="126"/>
                  <a:pt x="242" y="131"/>
                  <a:pt x="244" y="137"/>
                </a:cubicBezTo>
                <a:cubicBezTo>
                  <a:pt x="247" y="148"/>
                  <a:pt x="250" y="159"/>
                  <a:pt x="253" y="171"/>
                </a:cubicBezTo>
                <a:cubicBezTo>
                  <a:pt x="251" y="169"/>
                  <a:pt x="250" y="168"/>
                  <a:pt x="249" y="166"/>
                </a:cubicBezTo>
                <a:cubicBezTo>
                  <a:pt x="241" y="154"/>
                  <a:pt x="233" y="142"/>
                  <a:pt x="225" y="130"/>
                </a:cubicBezTo>
                <a:cubicBezTo>
                  <a:pt x="218" y="117"/>
                  <a:pt x="210" y="115"/>
                  <a:pt x="194" y="119"/>
                </a:cubicBezTo>
                <a:cubicBezTo>
                  <a:pt x="185" y="121"/>
                  <a:pt x="177" y="124"/>
                  <a:pt x="170" y="129"/>
                </a:cubicBezTo>
                <a:cubicBezTo>
                  <a:pt x="142" y="145"/>
                  <a:pt x="118" y="165"/>
                  <a:pt x="99" y="191"/>
                </a:cubicBezTo>
                <a:cubicBezTo>
                  <a:pt x="94" y="198"/>
                  <a:pt x="89" y="205"/>
                  <a:pt x="85" y="213"/>
                </a:cubicBezTo>
                <a:cubicBezTo>
                  <a:pt x="81" y="224"/>
                  <a:pt x="80" y="234"/>
                  <a:pt x="88" y="244"/>
                </a:cubicBezTo>
                <a:cubicBezTo>
                  <a:pt x="97" y="254"/>
                  <a:pt x="105" y="265"/>
                  <a:pt x="112" y="277"/>
                </a:cubicBezTo>
                <a:cubicBezTo>
                  <a:pt x="125" y="295"/>
                  <a:pt x="133" y="315"/>
                  <a:pt x="140" y="336"/>
                </a:cubicBezTo>
                <a:cubicBezTo>
                  <a:pt x="142" y="341"/>
                  <a:pt x="141" y="344"/>
                  <a:pt x="137" y="348"/>
                </a:cubicBezTo>
                <a:cubicBezTo>
                  <a:pt x="127" y="357"/>
                  <a:pt x="118" y="367"/>
                  <a:pt x="106" y="373"/>
                </a:cubicBezTo>
                <a:cubicBezTo>
                  <a:pt x="103" y="374"/>
                  <a:pt x="101" y="376"/>
                  <a:pt x="99" y="378"/>
                </a:cubicBezTo>
                <a:cubicBezTo>
                  <a:pt x="73" y="401"/>
                  <a:pt x="52" y="428"/>
                  <a:pt x="33" y="457"/>
                </a:cubicBezTo>
                <a:cubicBezTo>
                  <a:pt x="22" y="472"/>
                  <a:pt x="14" y="488"/>
                  <a:pt x="8" y="505"/>
                </a:cubicBezTo>
                <a:cubicBezTo>
                  <a:pt x="0" y="530"/>
                  <a:pt x="0" y="555"/>
                  <a:pt x="3" y="581"/>
                </a:cubicBezTo>
                <a:cubicBezTo>
                  <a:pt x="5" y="596"/>
                  <a:pt x="8" y="611"/>
                  <a:pt x="11" y="626"/>
                </a:cubicBezTo>
                <a:cubicBezTo>
                  <a:pt x="13" y="637"/>
                  <a:pt x="18" y="647"/>
                  <a:pt x="32" y="647"/>
                </a:cubicBezTo>
                <a:cubicBezTo>
                  <a:pt x="30" y="674"/>
                  <a:pt x="31" y="701"/>
                  <a:pt x="34" y="728"/>
                </a:cubicBezTo>
                <a:cubicBezTo>
                  <a:pt x="38" y="760"/>
                  <a:pt x="44" y="791"/>
                  <a:pt x="56" y="820"/>
                </a:cubicBezTo>
                <a:cubicBezTo>
                  <a:pt x="75" y="871"/>
                  <a:pt x="102" y="918"/>
                  <a:pt x="135" y="961"/>
                </a:cubicBezTo>
                <a:cubicBezTo>
                  <a:pt x="173" y="1010"/>
                  <a:pt x="209" y="1062"/>
                  <a:pt x="234" y="1119"/>
                </a:cubicBezTo>
                <a:cubicBezTo>
                  <a:pt x="249" y="1153"/>
                  <a:pt x="270" y="1183"/>
                  <a:pt x="295" y="1210"/>
                </a:cubicBezTo>
                <a:cubicBezTo>
                  <a:pt x="317" y="1235"/>
                  <a:pt x="344" y="1253"/>
                  <a:pt x="373" y="1270"/>
                </a:cubicBezTo>
                <a:cubicBezTo>
                  <a:pt x="385" y="1277"/>
                  <a:pt x="397" y="1283"/>
                  <a:pt x="409" y="1289"/>
                </a:cubicBezTo>
                <a:cubicBezTo>
                  <a:pt x="413" y="1291"/>
                  <a:pt x="417" y="1293"/>
                  <a:pt x="421" y="1294"/>
                </a:cubicBezTo>
                <a:cubicBezTo>
                  <a:pt x="439" y="1300"/>
                  <a:pt x="457" y="1300"/>
                  <a:pt x="476" y="1297"/>
                </a:cubicBezTo>
                <a:cubicBezTo>
                  <a:pt x="494" y="1295"/>
                  <a:pt x="512" y="1290"/>
                  <a:pt x="526" y="1278"/>
                </a:cubicBezTo>
                <a:cubicBezTo>
                  <a:pt x="533" y="1271"/>
                  <a:pt x="541" y="1265"/>
                  <a:pt x="547" y="1258"/>
                </a:cubicBezTo>
                <a:cubicBezTo>
                  <a:pt x="558" y="1245"/>
                  <a:pt x="569" y="1231"/>
                  <a:pt x="579" y="1218"/>
                </a:cubicBezTo>
                <a:cubicBezTo>
                  <a:pt x="622" y="1165"/>
                  <a:pt x="658" y="1109"/>
                  <a:pt x="686" y="1047"/>
                </a:cubicBezTo>
                <a:cubicBezTo>
                  <a:pt x="701" y="1012"/>
                  <a:pt x="720" y="978"/>
                  <a:pt x="733" y="942"/>
                </a:cubicBezTo>
                <a:cubicBezTo>
                  <a:pt x="746" y="904"/>
                  <a:pt x="761" y="867"/>
                  <a:pt x="770" y="827"/>
                </a:cubicBezTo>
                <a:cubicBezTo>
                  <a:pt x="776" y="801"/>
                  <a:pt x="778" y="774"/>
                  <a:pt x="779" y="747"/>
                </a:cubicBezTo>
                <a:cubicBezTo>
                  <a:pt x="780" y="725"/>
                  <a:pt x="781" y="702"/>
                  <a:pt x="782" y="680"/>
                </a:cubicBezTo>
                <a:cubicBezTo>
                  <a:pt x="782" y="662"/>
                  <a:pt x="783" y="644"/>
                  <a:pt x="783" y="626"/>
                </a:cubicBezTo>
                <a:cubicBezTo>
                  <a:pt x="784" y="610"/>
                  <a:pt x="787" y="594"/>
                  <a:pt x="796" y="580"/>
                </a:cubicBezTo>
                <a:cubicBezTo>
                  <a:pt x="805" y="565"/>
                  <a:pt x="820" y="558"/>
                  <a:pt x="836" y="553"/>
                </a:cubicBezTo>
                <a:cubicBezTo>
                  <a:pt x="845" y="550"/>
                  <a:pt x="849" y="544"/>
                  <a:pt x="851" y="535"/>
                </a:cubicBezTo>
                <a:cubicBezTo>
                  <a:pt x="851" y="531"/>
                  <a:pt x="851" y="527"/>
                  <a:pt x="850" y="522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flipH="1">
            <a:off x="7214525" y="1355824"/>
            <a:ext cx="526881" cy="818275"/>
          </a:xfrm>
          <a:custGeom>
            <a:avLst/>
            <a:gdLst>
              <a:gd name="T0" fmla="*/ 842 w 851"/>
              <a:gd name="T1" fmla="*/ 484 h 1300"/>
              <a:gd name="T2" fmla="*/ 795 w 851"/>
              <a:gd name="T3" fmla="*/ 469 h 1300"/>
              <a:gd name="T4" fmla="*/ 835 w 851"/>
              <a:gd name="T5" fmla="*/ 410 h 1300"/>
              <a:gd name="T6" fmla="*/ 808 w 851"/>
              <a:gd name="T7" fmla="*/ 368 h 1300"/>
              <a:gd name="T8" fmla="*/ 765 w 851"/>
              <a:gd name="T9" fmla="*/ 394 h 1300"/>
              <a:gd name="T10" fmla="*/ 732 w 851"/>
              <a:gd name="T11" fmla="*/ 371 h 1300"/>
              <a:gd name="T12" fmla="*/ 719 w 851"/>
              <a:gd name="T13" fmla="*/ 334 h 1300"/>
              <a:gd name="T14" fmla="*/ 788 w 851"/>
              <a:gd name="T15" fmla="*/ 319 h 1300"/>
              <a:gd name="T16" fmla="*/ 812 w 851"/>
              <a:gd name="T17" fmla="*/ 222 h 1300"/>
              <a:gd name="T18" fmla="*/ 783 w 851"/>
              <a:gd name="T19" fmla="*/ 160 h 1300"/>
              <a:gd name="T20" fmla="*/ 731 w 851"/>
              <a:gd name="T21" fmla="*/ 163 h 1300"/>
              <a:gd name="T22" fmla="*/ 668 w 851"/>
              <a:gd name="T23" fmla="*/ 95 h 1300"/>
              <a:gd name="T24" fmla="*/ 665 w 851"/>
              <a:gd name="T25" fmla="*/ 52 h 1300"/>
              <a:gd name="T26" fmla="*/ 641 w 851"/>
              <a:gd name="T27" fmla="*/ 13 h 1300"/>
              <a:gd name="T28" fmla="*/ 563 w 851"/>
              <a:gd name="T29" fmla="*/ 2 h 1300"/>
              <a:gd name="T30" fmla="*/ 530 w 851"/>
              <a:gd name="T31" fmla="*/ 36 h 1300"/>
              <a:gd name="T32" fmla="*/ 515 w 851"/>
              <a:gd name="T33" fmla="*/ 64 h 1300"/>
              <a:gd name="T34" fmla="*/ 506 w 851"/>
              <a:gd name="T35" fmla="*/ 40 h 1300"/>
              <a:gd name="T36" fmla="*/ 481 w 851"/>
              <a:gd name="T37" fmla="*/ 11 h 1300"/>
              <a:gd name="T38" fmla="*/ 441 w 851"/>
              <a:gd name="T39" fmla="*/ 17 h 1300"/>
              <a:gd name="T40" fmla="*/ 376 w 851"/>
              <a:gd name="T41" fmla="*/ 71 h 1300"/>
              <a:gd name="T42" fmla="*/ 376 w 851"/>
              <a:gd name="T43" fmla="*/ 106 h 1300"/>
              <a:gd name="T44" fmla="*/ 364 w 851"/>
              <a:gd name="T45" fmla="*/ 82 h 1300"/>
              <a:gd name="T46" fmla="*/ 279 w 851"/>
              <a:gd name="T47" fmla="*/ 94 h 1300"/>
              <a:gd name="T48" fmla="*/ 244 w 851"/>
              <a:gd name="T49" fmla="*/ 137 h 1300"/>
              <a:gd name="T50" fmla="*/ 249 w 851"/>
              <a:gd name="T51" fmla="*/ 166 h 1300"/>
              <a:gd name="T52" fmla="*/ 194 w 851"/>
              <a:gd name="T53" fmla="*/ 119 h 1300"/>
              <a:gd name="T54" fmla="*/ 99 w 851"/>
              <a:gd name="T55" fmla="*/ 191 h 1300"/>
              <a:gd name="T56" fmla="*/ 88 w 851"/>
              <a:gd name="T57" fmla="*/ 244 h 1300"/>
              <a:gd name="T58" fmla="*/ 140 w 851"/>
              <a:gd name="T59" fmla="*/ 336 h 1300"/>
              <a:gd name="T60" fmla="*/ 106 w 851"/>
              <a:gd name="T61" fmla="*/ 373 h 1300"/>
              <a:gd name="T62" fmla="*/ 33 w 851"/>
              <a:gd name="T63" fmla="*/ 457 h 1300"/>
              <a:gd name="T64" fmla="*/ 3 w 851"/>
              <a:gd name="T65" fmla="*/ 581 h 1300"/>
              <a:gd name="T66" fmla="*/ 32 w 851"/>
              <a:gd name="T67" fmla="*/ 647 h 1300"/>
              <a:gd name="T68" fmla="*/ 56 w 851"/>
              <a:gd name="T69" fmla="*/ 820 h 1300"/>
              <a:gd name="T70" fmla="*/ 234 w 851"/>
              <a:gd name="T71" fmla="*/ 1119 h 1300"/>
              <a:gd name="T72" fmla="*/ 373 w 851"/>
              <a:gd name="T73" fmla="*/ 1270 h 1300"/>
              <a:gd name="T74" fmla="*/ 421 w 851"/>
              <a:gd name="T75" fmla="*/ 1294 h 1300"/>
              <a:gd name="T76" fmla="*/ 526 w 851"/>
              <a:gd name="T77" fmla="*/ 1278 h 1300"/>
              <a:gd name="T78" fmla="*/ 579 w 851"/>
              <a:gd name="T79" fmla="*/ 1218 h 1300"/>
              <a:gd name="T80" fmla="*/ 733 w 851"/>
              <a:gd name="T81" fmla="*/ 942 h 1300"/>
              <a:gd name="T82" fmla="*/ 779 w 851"/>
              <a:gd name="T83" fmla="*/ 747 h 1300"/>
              <a:gd name="T84" fmla="*/ 783 w 851"/>
              <a:gd name="T85" fmla="*/ 626 h 1300"/>
              <a:gd name="T86" fmla="*/ 836 w 851"/>
              <a:gd name="T87" fmla="*/ 553 h 1300"/>
              <a:gd name="T88" fmla="*/ 850 w 851"/>
              <a:gd name="T89" fmla="*/ 522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1" h="1300">
                <a:moveTo>
                  <a:pt x="850" y="522"/>
                </a:moveTo>
                <a:cubicBezTo>
                  <a:pt x="848" y="510"/>
                  <a:pt x="845" y="497"/>
                  <a:pt x="842" y="484"/>
                </a:cubicBezTo>
                <a:cubicBezTo>
                  <a:pt x="839" y="470"/>
                  <a:pt x="835" y="467"/>
                  <a:pt x="821" y="467"/>
                </a:cubicBezTo>
                <a:cubicBezTo>
                  <a:pt x="813" y="467"/>
                  <a:pt x="805" y="468"/>
                  <a:pt x="795" y="469"/>
                </a:cubicBezTo>
                <a:cubicBezTo>
                  <a:pt x="803" y="462"/>
                  <a:pt x="809" y="456"/>
                  <a:pt x="817" y="451"/>
                </a:cubicBezTo>
                <a:cubicBezTo>
                  <a:pt x="831" y="441"/>
                  <a:pt x="838" y="428"/>
                  <a:pt x="835" y="410"/>
                </a:cubicBezTo>
                <a:cubicBezTo>
                  <a:pt x="832" y="398"/>
                  <a:pt x="829" y="385"/>
                  <a:pt x="826" y="374"/>
                </a:cubicBezTo>
                <a:cubicBezTo>
                  <a:pt x="823" y="365"/>
                  <a:pt x="815" y="363"/>
                  <a:pt x="808" y="368"/>
                </a:cubicBezTo>
                <a:cubicBezTo>
                  <a:pt x="798" y="374"/>
                  <a:pt x="788" y="380"/>
                  <a:pt x="778" y="387"/>
                </a:cubicBezTo>
                <a:cubicBezTo>
                  <a:pt x="774" y="389"/>
                  <a:pt x="769" y="392"/>
                  <a:pt x="765" y="394"/>
                </a:cubicBezTo>
                <a:cubicBezTo>
                  <a:pt x="760" y="396"/>
                  <a:pt x="757" y="396"/>
                  <a:pt x="754" y="391"/>
                </a:cubicBezTo>
                <a:cubicBezTo>
                  <a:pt x="749" y="382"/>
                  <a:pt x="742" y="374"/>
                  <a:pt x="732" y="371"/>
                </a:cubicBezTo>
                <a:cubicBezTo>
                  <a:pt x="725" y="368"/>
                  <a:pt x="722" y="364"/>
                  <a:pt x="721" y="357"/>
                </a:cubicBezTo>
                <a:cubicBezTo>
                  <a:pt x="720" y="350"/>
                  <a:pt x="720" y="342"/>
                  <a:pt x="719" y="334"/>
                </a:cubicBezTo>
                <a:cubicBezTo>
                  <a:pt x="734" y="331"/>
                  <a:pt x="748" y="328"/>
                  <a:pt x="763" y="326"/>
                </a:cubicBezTo>
                <a:cubicBezTo>
                  <a:pt x="772" y="325"/>
                  <a:pt x="780" y="324"/>
                  <a:pt x="788" y="319"/>
                </a:cubicBezTo>
                <a:cubicBezTo>
                  <a:pt x="810" y="302"/>
                  <a:pt x="818" y="280"/>
                  <a:pt x="817" y="254"/>
                </a:cubicBezTo>
                <a:cubicBezTo>
                  <a:pt x="816" y="243"/>
                  <a:pt x="814" y="233"/>
                  <a:pt x="812" y="222"/>
                </a:cubicBezTo>
                <a:cubicBezTo>
                  <a:pt x="809" y="206"/>
                  <a:pt x="807" y="191"/>
                  <a:pt x="799" y="176"/>
                </a:cubicBezTo>
                <a:cubicBezTo>
                  <a:pt x="795" y="169"/>
                  <a:pt x="790" y="163"/>
                  <a:pt x="783" y="160"/>
                </a:cubicBezTo>
                <a:cubicBezTo>
                  <a:pt x="780" y="158"/>
                  <a:pt x="776" y="158"/>
                  <a:pt x="773" y="158"/>
                </a:cubicBezTo>
                <a:cubicBezTo>
                  <a:pt x="758" y="160"/>
                  <a:pt x="743" y="162"/>
                  <a:pt x="731" y="163"/>
                </a:cubicBezTo>
                <a:cubicBezTo>
                  <a:pt x="724" y="152"/>
                  <a:pt x="718" y="141"/>
                  <a:pt x="710" y="132"/>
                </a:cubicBezTo>
                <a:cubicBezTo>
                  <a:pt x="697" y="119"/>
                  <a:pt x="682" y="107"/>
                  <a:pt x="668" y="95"/>
                </a:cubicBezTo>
                <a:cubicBezTo>
                  <a:pt x="661" y="90"/>
                  <a:pt x="657" y="84"/>
                  <a:pt x="659" y="76"/>
                </a:cubicBezTo>
                <a:cubicBezTo>
                  <a:pt x="661" y="68"/>
                  <a:pt x="664" y="60"/>
                  <a:pt x="665" y="52"/>
                </a:cubicBezTo>
                <a:cubicBezTo>
                  <a:pt x="668" y="40"/>
                  <a:pt x="666" y="30"/>
                  <a:pt x="657" y="22"/>
                </a:cubicBezTo>
                <a:cubicBezTo>
                  <a:pt x="652" y="18"/>
                  <a:pt x="647" y="15"/>
                  <a:pt x="641" y="13"/>
                </a:cubicBezTo>
                <a:cubicBezTo>
                  <a:pt x="629" y="9"/>
                  <a:pt x="616" y="6"/>
                  <a:pt x="603" y="4"/>
                </a:cubicBezTo>
                <a:cubicBezTo>
                  <a:pt x="590" y="1"/>
                  <a:pt x="576" y="0"/>
                  <a:pt x="563" y="2"/>
                </a:cubicBezTo>
                <a:cubicBezTo>
                  <a:pt x="549" y="4"/>
                  <a:pt x="538" y="10"/>
                  <a:pt x="534" y="25"/>
                </a:cubicBezTo>
                <a:cubicBezTo>
                  <a:pt x="533" y="29"/>
                  <a:pt x="531" y="33"/>
                  <a:pt x="530" y="36"/>
                </a:cubicBezTo>
                <a:cubicBezTo>
                  <a:pt x="527" y="44"/>
                  <a:pt x="524" y="52"/>
                  <a:pt x="521" y="59"/>
                </a:cubicBezTo>
                <a:cubicBezTo>
                  <a:pt x="520" y="61"/>
                  <a:pt x="517" y="62"/>
                  <a:pt x="515" y="64"/>
                </a:cubicBezTo>
                <a:cubicBezTo>
                  <a:pt x="514" y="62"/>
                  <a:pt x="512" y="60"/>
                  <a:pt x="511" y="58"/>
                </a:cubicBezTo>
                <a:cubicBezTo>
                  <a:pt x="509" y="52"/>
                  <a:pt x="508" y="46"/>
                  <a:pt x="506" y="40"/>
                </a:cubicBezTo>
                <a:cubicBezTo>
                  <a:pt x="504" y="34"/>
                  <a:pt x="502" y="28"/>
                  <a:pt x="499" y="22"/>
                </a:cubicBezTo>
                <a:cubicBezTo>
                  <a:pt x="496" y="15"/>
                  <a:pt x="489" y="11"/>
                  <a:pt x="481" y="11"/>
                </a:cubicBezTo>
                <a:cubicBezTo>
                  <a:pt x="475" y="11"/>
                  <a:pt x="468" y="12"/>
                  <a:pt x="462" y="13"/>
                </a:cubicBezTo>
                <a:cubicBezTo>
                  <a:pt x="455" y="14"/>
                  <a:pt x="448" y="16"/>
                  <a:pt x="441" y="17"/>
                </a:cubicBezTo>
                <a:cubicBezTo>
                  <a:pt x="422" y="21"/>
                  <a:pt x="403" y="28"/>
                  <a:pt x="387" y="40"/>
                </a:cubicBezTo>
                <a:cubicBezTo>
                  <a:pt x="376" y="48"/>
                  <a:pt x="373" y="57"/>
                  <a:pt x="376" y="71"/>
                </a:cubicBezTo>
                <a:cubicBezTo>
                  <a:pt x="377" y="76"/>
                  <a:pt x="379" y="80"/>
                  <a:pt x="381" y="85"/>
                </a:cubicBezTo>
                <a:cubicBezTo>
                  <a:pt x="385" y="94"/>
                  <a:pt x="383" y="102"/>
                  <a:pt x="376" y="106"/>
                </a:cubicBezTo>
                <a:cubicBezTo>
                  <a:pt x="374" y="102"/>
                  <a:pt x="371" y="99"/>
                  <a:pt x="370" y="95"/>
                </a:cubicBezTo>
                <a:cubicBezTo>
                  <a:pt x="368" y="91"/>
                  <a:pt x="366" y="86"/>
                  <a:pt x="364" y="82"/>
                </a:cubicBezTo>
                <a:cubicBezTo>
                  <a:pt x="359" y="70"/>
                  <a:pt x="348" y="67"/>
                  <a:pt x="337" y="69"/>
                </a:cubicBezTo>
                <a:cubicBezTo>
                  <a:pt x="316" y="73"/>
                  <a:pt x="297" y="81"/>
                  <a:pt x="279" y="94"/>
                </a:cubicBezTo>
                <a:cubicBezTo>
                  <a:pt x="268" y="102"/>
                  <a:pt x="258" y="112"/>
                  <a:pt x="247" y="122"/>
                </a:cubicBezTo>
                <a:cubicBezTo>
                  <a:pt x="243" y="126"/>
                  <a:pt x="242" y="131"/>
                  <a:pt x="244" y="137"/>
                </a:cubicBezTo>
                <a:cubicBezTo>
                  <a:pt x="247" y="148"/>
                  <a:pt x="250" y="159"/>
                  <a:pt x="253" y="171"/>
                </a:cubicBezTo>
                <a:cubicBezTo>
                  <a:pt x="251" y="169"/>
                  <a:pt x="250" y="168"/>
                  <a:pt x="249" y="166"/>
                </a:cubicBezTo>
                <a:cubicBezTo>
                  <a:pt x="241" y="154"/>
                  <a:pt x="233" y="142"/>
                  <a:pt x="225" y="130"/>
                </a:cubicBezTo>
                <a:cubicBezTo>
                  <a:pt x="218" y="117"/>
                  <a:pt x="210" y="115"/>
                  <a:pt x="194" y="119"/>
                </a:cubicBezTo>
                <a:cubicBezTo>
                  <a:pt x="185" y="121"/>
                  <a:pt x="177" y="124"/>
                  <a:pt x="170" y="129"/>
                </a:cubicBezTo>
                <a:cubicBezTo>
                  <a:pt x="142" y="145"/>
                  <a:pt x="118" y="165"/>
                  <a:pt x="99" y="191"/>
                </a:cubicBezTo>
                <a:cubicBezTo>
                  <a:pt x="94" y="198"/>
                  <a:pt x="89" y="205"/>
                  <a:pt x="85" y="213"/>
                </a:cubicBezTo>
                <a:cubicBezTo>
                  <a:pt x="81" y="224"/>
                  <a:pt x="80" y="234"/>
                  <a:pt x="88" y="244"/>
                </a:cubicBezTo>
                <a:cubicBezTo>
                  <a:pt x="97" y="254"/>
                  <a:pt x="105" y="265"/>
                  <a:pt x="112" y="277"/>
                </a:cubicBezTo>
                <a:cubicBezTo>
                  <a:pt x="125" y="295"/>
                  <a:pt x="133" y="315"/>
                  <a:pt x="140" y="336"/>
                </a:cubicBezTo>
                <a:cubicBezTo>
                  <a:pt x="142" y="341"/>
                  <a:pt x="141" y="344"/>
                  <a:pt x="137" y="348"/>
                </a:cubicBezTo>
                <a:cubicBezTo>
                  <a:pt x="127" y="357"/>
                  <a:pt x="118" y="367"/>
                  <a:pt x="106" y="373"/>
                </a:cubicBezTo>
                <a:cubicBezTo>
                  <a:pt x="103" y="374"/>
                  <a:pt x="101" y="376"/>
                  <a:pt x="99" y="378"/>
                </a:cubicBezTo>
                <a:cubicBezTo>
                  <a:pt x="73" y="401"/>
                  <a:pt x="52" y="428"/>
                  <a:pt x="33" y="457"/>
                </a:cubicBezTo>
                <a:cubicBezTo>
                  <a:pt x="22" y="472"/>
                  <a:pt x="14" y="488"/>
                  <a:pt x="8" y="505"/>
                </a:cubicBezTo>
                <a:cubicBezTo>
                  <a:pt x="0" y="530"/>
                  <a:pt x="0" y="555"/>
                  <a:pt x="3" y="581"/>
                </a:cubicBezTo>
                <a:cubicBezTo>
                  <a:pt x="5" y="596"/>
                  <a:pt x="8" y="611"/>
                  <a:pt x="11" y="626"/>
                </a:cubicBezTo>
                <a:cubicBezTo>
                  <a:pt x="13" y="637"/>
                  <a:pt x="18" y="647"/>
                  <a:pt x="32" y="647"/>
                </a:cubicBezTo>
                <a:cubicBezTo>
                  <a:pt x="30" y="674"/>
                  <a:pt x="31" y="701"/>
                  <a:pt x="34" y="728"/>
                </a:cubicBezTo>
                <a:cubicBezTo>
                  <a:pt x="38" y="760"/>
                  <a:pt x="44" y="791"/>
                  <a:pt x="56" y="820"/>
                </a:cubicBezTo>
                <a:cubicBezTo>
                  <a:pt x="75" y="871"/>
                  <a:pt x="102" y="918"/>
                  <a:pt x="135" y="961"/>
                </a:cubicBezTo>
                <a:cubicBezTo>
                  <a:pt x="173" y="1010"/>
                  <a:pt x="209" y="1062"/>
                  <a:pt x="234" y="1119"/>
                </a:cubicBezTo>
                <a:cubicBezTo>
                  <a:pt x="249" y="1153"/>
                  <a:pt x="270" y="1183"/>
                  <a:pt x="295" y="1210"/>
                </a:cubicBezTo>
                <a:cubicBezTo>
                  <a:pt x="317" y="1235"/>
                  <a:pt x="344" y="1253"/>
                  <a:pt x="373" y="1270"/>
                </a:cubicBezTo>
                <a:cubicBezTo>
                  <a:pt x="385" y="1277"/>
                  <a:pt x="397" y="1283"/>
                  <a:pt x="409" y="1289"/>
                </a:cubicBezTo>
                <a:cubicBezTo>
                  <a:pt x="413" y="1291"/>
                  <a:pt x="417" y="1293"/>
                  <a:pt x="421" y="1294"/>
                </a:cubicBezTo>
                <a:cubicBezTo>
                  <a:pt x="439" y="1300"/>
                  <a:pt x="457" y="1300"/>
                  <a:pt x="476" y="1297"/>
                </a:cubicBezTo>
                <a:cubicBezTo>
                  <a:pt x="494" y="1295"/>
                  <a:pt x="512" y="1290"/>
                  <a:pt x="526" y="1278"/>
                </a:cubicBezTo>
                <a:cubicBezTo>
                  <a:pt x="533" y="1271"/>
                  <a:pt x="541" y="1265"/>
                  <a:pt x="547" y="1258"/>
                </a:cubicBezTo>
                <a:cubicBezTo>
                  <a:pt x="558" y="1245"/>
                  <a:pt x="569" y="1231"/>
                  <a:pt x="579" y="1218"/>
                </a:cubicBezTo>
                <a:cubicBezTo>
                  <a:pt x="622" y="1165"/>
                  <a:pt x="658" y="1109"/>
                  <a:pt x="686" y="1047"/>
                </a:cubicBezTo>
                <a:cubicBezTo>
                  <a:pt x="701" y="1012"/>
                  <a:pt x="720" y="978"/>
                  <a:pt x="733" y="942"/>
                </a:cubicBezTo>
                <a:cubicBezTo>
                  <a:pt x="746" y="904"/>
                  <a:pt x="761" y="867"/>
                  <a:pt x="770" y="827"/>
                </a:cubicBezTo>
                <a:cubicBezTo>
                  <a:pt x="776" y="801"/>
                  <a:pt x="778" y="774"/>
                  <a:pt x="779" y="747"/>
                </a:cubicBezTo>
                <a:cubicBezTo>
                  <a:pt x="780" y="725"/>
                  <a:pt x="781" y="702"/>
                  <a:pt x="782" y="680"/>
                </a:cubicBezTo>
                <a:cubicBezTo>
                  <a:pt x="782" y="662"/>
                  <a:pt x="783" y="644"/>
                  <a:pt x="783" y="626"/>
                </a:cubicBezTo>
                <a:cubicBezTo>
                  <a:pt x="784" y="610"/>
                  <a:pt x="787" y="594"/>
                  <a:pt x="796" y="580"/>
                </a:cubicBezTo>
                <a:cubicBezTo>
                  <a:pt x="805" y="565"/>
                  <a:pt x="820" y="558"/>
                  <a:pt x="836" y="553"/>
                </a:cubicBezTo>
                <a:cubicBezTo>
                  <a:pt x="845" y="550"/>
                  <a:pt x="849" y="544"/>
                  <a:pt x="851" y="535"/>
                </a:cubicBezTo>
                <a:cubicBezTo>
                  <a:pt x="851" y="531"/>
                  <a:pt x="851" y="527"/>
                  <a:pt x="850" y="522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54"/>
          <p:cNvSpPr txBox="1">
            <a:spLocks noGrp="1"/>
          </p:cNvSpPr>
          <p:nvPr>
            <p:ph type="body" idx="1"/>
          </p:nvPr>
        </p:nvSpPr>
        <p:spPr>
          <a:xfrm>
            <a:off x="3697625" y="1349615"/>
            <a:ext cx="4959000" cy="3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rgbClr val="6B6B6B"/>
                </a:solidFill>
              </a:rPr>
              <a:t>AUTHOR (YEAR). </a:t>
            </a:r>
            <a:r>
              <a:rPr lang="en" i="1" dirty="0">
                <a:solidFill>
                  <a:srgbClr val="6B6B6B"/>
                </a:solidFill>
              </a:rPr>
              <a:t>Title of the publication</a:t>
            </a:r>
            <a:r>
              <a:rPr lang="en" dirty="0">
                <a:solidFill>
                  <a:srgbClr val="6B6B6B"/>
                </a:solidFill>
              </a:rPr>
              <a:t>. Publisher</a:t>
            </a:r>
            <a:endParaRPr dirty="0">
              <a:solidFill>
                <a:srgbClr val="6B6B6B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rgbClr val="6B6B6B"/>
                </a:solidFill>
              </a:rPr>
              <a:t>AUTHOR (YEAR). </a:t>
            </a:r>
            <a:r>
              <a:rPr lang="en" i="1" dirty="0">
                <a:solidFill>
                  <a:srgbClr val="6B6B6B"/>
                </a:solidFill>
              </a:rPr>
              <a:t>Title of the publication</a:t>
            </a:r>
            <a:r>
              <a:rPr lang="en" dirty="0">
                <a:solidFill>
                  <a:srgbClr val="6B6B6B"/>
                </a:solidFill>
              </a:rPr>
              <a:t>. Publisher</a:t>
            </a:r>
            <a:endParaRPr dirty="0">
              <a:solidFill>
                <a:srgbClr val="6B6B6B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rgbClr val="6B6B6B"/>
                </a:solidFill>
              </a:rPr>
              <a:t>AUTHOR (YEAR). </a:t>
            </a:r>
            <a:r>
              <a:rPr lang="en" i="1" dirty="0">
                <a:solidFill>
                  <a:srgbClr val="6B6B6B"/>
                </a:solidFill>
              </a:rPr>
              <a:t>Title of the publication</a:t>
            </a:r>
            <a:r>
              <a:rPr lang="en" dirty="0">
                <a:solidFill>
                  <a:srgbClr val="6B6B6B"/>
                </a:solidFill>
              </a:rPr>
              <a:t>. Publisher</a:t>
            </a:r>
            <a:endParaRPr dirty="0">
              <a:solidFill>
                <a:srgbClr val="6B6B6B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rgbClr val="6B6B6B"/>
                </a:solidFill>
              </a:rPr>
              <a:t>AUTHOR (YEAR). </a:t>
            </a:r>
            <a:r>
              <a:rPr lang="en" i="1" dirty="0">
                <a:solidFill>
                  <a:srgbClr val="6B6B6B"/>
                </a:solidFill>
              </a:rPr>
              <a:t>Title of the publication</a:t>
            </a:r>
            <a:r>
              <a:rPr lang="en" dirty="0">
                <a:solidFill>
                  <a:srgbClr val="6B6B6B"/>
                </a:solidFill>
              </a:rPr>
              <a:t>. Publisher</a:t>
            </a:r>
            <a:endParaRPr dirty="0">
              <a:solidFill>
                <a:srgbClr val="6B6B6B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dirty="0">
                <a:solidFill>
                  <a:srgbClr val="6B6B6B"/>
                </a:solidFill>
              </a:rPr>
              <a:t>AUTHOR (YEAR). </a:t>
            </a:r>
            <a:r>
              <a:rPr lang="en" i="1" dirty="0">
                <a:solidFill>
                  <a:srgbClr val="6B6B6B"/>
                </a:solidFill>
              </a:rPr>
              <a:t>Title of the publication</a:t>
            </a:r>
            <a:r>
              <a:rPr lang="en" dirty="0">
                <a:solidFill>
                  <a:srgbClr val="6B6B6B"/>
                </a:solidFill>
              </a:rPr>
              <a:t>. Publisher</a:t>
            </a:r>
            <a:endParaRPr dirty="0">
              <a:solidFill>
                <a:srgbClr val="6B6B6B"/>
              </a:solidFill>
            </a:endParaRPr>
          </a:p>
        </p:txBody>
      </p:sp>
      <p:sp>
        <p:nvSpPr>
          <p:cNvPr id="1494" name="Google Shape;1494;p54"/>
          <p:cNvSpPr txBox="1">
            <a:spLocks noGrp="1"/>
          </p:cNvSpPr>
          <p:nvPr>
            <p:ph type="title"/>
          </p:nvPr>
        </p:nvSpPr>
        <p:spPr>
          <a:xfrm>
            <a:off x="690195" y="453990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REFERENCES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93" y="1266324"/>
            <a:ext cx="2036250" cy="3330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-13541" y="-26988"/>
            <a:ext cx="9158289" cy="428626"/>
            <a:chOff x="-26988" y="-26988"/>
            <a:chExt cx="9158289" cy="428626"/>
          </a:xfrm>
          <a:solidFill>
            <a:srgbClr val="FF0000"/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55"/>
          <p:cNvSpPr txBox="1">
            <a:spLocks noGrp="1"/>
          </p:cNvSpPr>
          <p:nvPr>
            <p:ph type="title"/>
          </p:nvPr>
        </p:nvSpPr>
        <p:spPr>
          <a:xfrm>
            <a:off x="1067298" y="1725154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CONCLUSION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500" name="Google Shape;1500;p55"/>
          <p:cNvSpPr txBox="1">
            <a:spLocks noGrp="1"/>
          </p:cNvSpPr>
          <p:nvPr>
            <p:ph type="subTitle" idx="1"/>
          </p:nvPr>
        </p:nvSpPr>
        <p:spPr>
          <a:xfrm>
            <a:off x="611729" y="2452306"/>
            <a:ext cx="3746100" cy="16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Jupiter is a gas giant, the biggest planet in the Solar System and the fourth-brightest object in the night sky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384801" y="889000"/>
            <a:ext cx="2535238" cy="3871913"/>
            <a:chOff x="5613401" y="660400"/>
            <a:chExt cx="2535238" cy="3871913"/>
          </a:xfrm>
          <a:solidFill>
            <a:srgbClr val="6B6B6B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613401" y="660400"/>
              <a:ext cx="2535238" cy="3871913"/>
            </a:xfrm>
            <a:custGeom>
              <a:avLst/>
              <a:gdLst>
                <a:gd name="T0" fmla="*/ 3 w 389"/>
                <a:gd name="T1" fmla="*/ 320 h 595"/>
                <a:gd name="T2" fmla="*/ 49 w 389"/>
                <a:gd name="T3" fmla="*/ 202 h 595"/>
                <a:gd name="T4" fmla="*/ 84 w 389"/>
                <a:gd name="T5" fmla="*/ 66 h 595"/>
                <a:gd name="T6" fmla="*/ 55 w 389"/>
                <a:gd name="T7" fmla="*/ 25 h 595"/>
                <a:gd name="T8" fmla="*/ 89 w 389"/>
                <a:gd name="T9" fmla="*/ 2 h 595"/>
                <a:gd name="T10" fmla="*/ 80 w 389"/>
                <a:gd name="T11" fmla="*/ 31 h 595"/>
                <a:gd name="T12" fmla="*/ 96 w 389"/>
                <a:gd name="T13" fmla="*/ 12 h 595"/>
                <a:gd name="T14" fmla="*/ 132 w 389"/>
                <a:gd name="T15" fmla="*/ 81 h 595"/>
                <a:gd name="T16" fmla="*/ 115 w 389"/>
                <a:gd name="T17" fmla="*/ 125 h 595"/>
                <a:gd name="T18" fmla="*/ 166 w 389"/>
                <a:gd name="T19" fmla="*/ 104 h 595"/>
                <a:gd name="T20" fmla="*/ 143 w 389"/>
                <a:gd name="T21" fmla="*/ 87 h 595"/>
                <a:gd name="T22" fmla="*/ 150 w 389"/>
                <a:gd name="T23" fmla="*/ 75 h 595"/>
                <a:gd name="T24" fmla="*/ 182 w 389"/>
                <a:gd name="T25" fmla="*/ 107 h 595"/>
                <a:gd name="T26" fmla="*/ 137 w 389"/>
                <a:gd name="T27" fmla="*/ 180 h 595"/>
                <a:gd name="T28" fmla="*/ 54 w 389"/>
                <a:gd name="T29" fmla="*/ 283 h 595"/>
                <a:gd name="T30" fmla="*/ 82 w 389"/>
                <a:gd name="T31" fmla="*/ 263 h 595"/>
                <a:gd name="T32" fmla="*/ 188 w 389"/>
                <a:gd name="T33" fmla="*/ 128 h 595"/>
                <a:gd name="T34" fmla="*/ 222 w 389"/>
                <a:gd name="T35" fmla="*/ 95 h 595"/>
                <a:gd name="T36" fmla="*/ 244 w 389"/>
                <a:gd name="T37" fmla="*/ 27 h 595"/>
                <a:gd name="T38" fmla="*/ 256 w 389"/>
                <a:gd name="T39" fmla="*/ 31 h 595"/>
                <a:gd name="T40" fmla="*/ 242 w 389"/>
                <a:gd name="T41" fmla="*/ 95 h 595"/>
                <a:gd name="T42" fmla="*/ 291 w 389"/>
                <a:gd name="T43" fmla="*/ 60 h 595"/>
                <a:gd name="T44" fmla="*/ 292 w 389"/>
                <a:gd name="T45" fmla="*/ 71 h 595"/>
                <a:gd name="T46" fmla="*/ 310 w 389"/>
                <a:gd name="T47" fmla="*/ 47 h 595"/>
                <a:gd name="T48" fmla="*/ 319 w 389"/>
                <a:gd name="T49" fmla="*/ 50 h 595"/>
                <a:gd name="T50" fmla="*/ 325 w 389"/>
                <a:gd name="T51" fmla="*/ 55 h 595"/>
                <a:gd name="T52" fmla="*/ 329 w 389"/>
                <a:gd name="T53" fmla="*/ 64 h 595"/>
                <a:gd name="T54" fmla="*/ 325 w 389"/>
                <a:gd name="T55" fmla="*/ 68 h 595"/>
                <a:gd name="T56" fmla="*/ 288 w 389"/>
                <a:gd name="T57" fmla="*/ 99 h 595"/>
                <a:gd name="T58" fmla="*/ 325 w 389"/>
                <a:gd name="T59" fmla="*/ 143 h 595"/>
                <a:gd name="T60" fmla="*/ 268 w 389"/>
                <a:gd name="T61" fmla="*/ 141 h 595"/>
                <a:gd name="T62" fmla="*/ 187 w 389"/>
                <a:gd name="T63" fmla="*/ 243 h 595"/>
                <a:gd name="T64" fmla="*/ 191 w 389"/>
                <a:gd name="T65" fmla="*/ 236 h 595"/>
                <a:gd name="T66" fmla="*/ 322 w 389"/>
                <a:gd name="T67" fmla="*/ 155 h 595"/>
                <a:gd name="T68" fmla="*/ 374 w 389"/>
                <a:gd name="T69" fmla="*/ 165 h 595"/>
                <a:gd name="T70" fmla="*/ 384 w 389"/>
                <a:gd name="T71" fmla="*/ 167 h 595"/>
                <a:gd name="T72" fmla="*/ 382 w 389"/>
                <a:gd name="T73" fmla="*/ 191 h 595"/>
                <a:gd name="T74" fmla="*/ 365 w 389"/>
                <a:gd name="T75" fmla="*/ 221 h 595"/>
                <a:gd name="T76" fmla="*/ 355 w 389"/>
                <a:gd name="T77" fmla="*/ 210 h 595"/>
                <a:gd name="T78" fmla="*/ 352 w 389"/>
                <a:gd name="T79" fmla="*/ 205 h 595"/>
                <a:gd name="T80" fmla="*/ 254 w 389"/>
                <a:gd name="T81" fmla="*/ 227 h 595"/>
                <a:gd name="T82" fmla="*/ 279 w 389"/>
                <a:gd name="T83" fmla="*/ 254 h 595"/>
                <a:gd name="T84" fmla="*/ 266 w 389"/>
                <a:gd name="T85" fmla="*/ 235 h 595"/>
                <a:gd name="T86" fmla="*/ 282 w 389"/>
                <a:gd name="T87" fmla="*/ 193 h 595"/>
                <a:gd name="T88" fmla="*/ 331 w 389"/>
                <a:gd name="T89" fmla="*/ 255 h 595"/>
                <a:gd name="T90" fmla="*/ 328 w 389"/>
                <a:gd name="T91" fmla="*/ 302 h 595"/>
                <a:gd name="T92" fmla="*/ 296 w 389"/>
                <a:gd name="T93" fmla="*/ 511 h 595"/>
                <a:gd name="T94" fmla="*/ 181 w 389"/>
                <a:gd name="T95" fmla="*/ 585 h 595"/>
                <a:gd name="T96" fmla="*/ 45 w 389"/>
                <a:gd name="T97" fmla="*/ 463 h 595"/>
                <a:gd name="T98" fmla="*/ 25 w 389"/>
                <a:gd name="T99" fmla="*/ 363 h 595"/>
                <a:gd name="T100" fmla="*/ 85 w 389"/>
                <a:gd name="T101" fmla="*/ 13 h 595"/>
                <a:gd name="T102" fmla="*/ 148 w 389"/>
                <a:gd name="T103" fmla="*/ 82 h 595"/>
                <a:gd name="T104" fmla="*/ 148 w 389"/>
                <a:gd name="T105" fmla="*/ 82 h 595"/>
                <a:gd name="T106" fmla="*/ 379 w 389"/>
                <a:gd name="T107" fmla="*/ 198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9" h="595">
                  <a:moveTo>
                    <a:pt x="25" y="363"/>
                  </a:moveTo>
                  <a:cubicBezTo>
                    <a:pt x="11" y="352"/>
                    <a:pt x="5" y="337"/>
                    <a:pt x="3" y="320"/>
                  </a:cubicBezTo>
                  <a:cubicBezTo>
                    <a:pt x="0" y="298"/>
                    <a:pt x="5" y="277"/>
                    <a:pt x="15" y="257"/>
                  </a:cubicBezTo>
                  <a:cubicBezTo>
                    <a:pt x="25" y="238"/>
                    <a:pt x="37" y="220"/>
                    <a:pt x="49" y="202"/>
                  </a:cubicBezTo>
                  <a:cubicBezTo>
                    <a:pt x="66" y="175"/>
                    <a:pt x="81" y="148"/>
                    <a:pt x="87" y="117"/>
                  </a:cubicBezTo>
                  <a:cubicBezTo>
                    <a:pt x="91" y="99"/>
                    <a:pt x="91" y="82"/>
                    <a:pt x="84" y="66"/>
                  </a:cubicBezTo>
                  <a:cubicBezTo>
                    <a:pt x="79" y="55"/>
                    <a:pt x="71" y="46"/>
                    <a:pt x="60" y="40"/>
                  </a:cubicBezTo>
                  <a:cubicBezTo>
                    <a:pt x="53" y="37"/>
                    <a:pt x="51" y="32"/>
                    <a:pt x="55" y="25"/>
                  </a:cubicBezTo>
                  <a:cubicBezTo>
                    <a:pt x="60" y="14"/>
                    <a:pt x="68" y="6"/>
                    <a:pt x="79" y="2"/>
                  </a:cubicBezTo>
                  <a:cubicBezTo>
                    <a:pt x="82" y="1"/>
                    <a:pt x="87" y="0"/>
                    <a:pt x="89" y="2"/>
                  </a:cubicBezTo>
                  <a:cubicBezTo>
                    <a:pt x="91" y="4"/>
                    <a:pt x="92" y="9"/>
                    <a:pt x="91" y="12"/>
                  </a:cubicBezTo>
                  <a:cubicBezTo>
                    <a:pt x="88" y="19"/>
                    <a:pt x="84" y="25"/>
                    <a:pt x="80" y="31"/>
                  </a:cubicBezTo>
                  <a:cubicBezTo>
                    <a:pt x="78" y="33"/>
                    <a:pt x="76" y="34"/>
                    <a:pt x="75" y="36"/>
                  </a:cubicBezTo>
                  <a:cubicBezTo>
                    <a:pt x="87" y="33"/>
                    <a:pt x="93" y="25"/>
                    <a:pt x="96" y="12"/>
                  </a:cubicBezTo>
                  <a:cubicBezTo>
                    <a:pt x="115" y="29"/>
                    <a:pt x="129" y="49"/>
                    <a:pt x="134" y="74"/>
                  </a:cubicBezTo>
                  <a:cubicBezTo>
                    <a:pt x="135" y="76"/>
                    <a:pt x="133" y="79"/>
                    <a:pt x="132" y="81"/>
                  </a:cubicBezTo>
                  <a:cubicBezTo>
                    <a:pt x="127" y="94"/>
                    <a:pt x="121" y="107"/>
                    <a:pt x="116" y="120"/>
                  </a:cubicBezTo>
                  <a:cubicBezTo>
                    <a:pt x="115" y="121"/>
                    <a:pt x="115" y="123"/>
                    <a:pt x="115" y="125"/>
                  </a:cubicBezTo>
                  <a:cubicBezTo>
                    <a:pt x="123" y="114"/>
                    <a:pt x="130" y="102"/>
                    <a:pt x="137" y="90"/>
                  </a:cubicBezTo>
                  <a:cubicBezTo>
                    <a:pt x="145" y="98"/>
                    <a:pt x="153" y="104"/>
                    <a:pt x="166" y="104"/>
                  </a:cubicBezTo>
                  <a:cubicBezTo>
                    <a:pt x="161" y="101"/>
                    <a:pt x="156" y="99"/>
                    <a:pt x="153" y="96"/>
                  </a:cubicBezTo>
                  <a:cubicBezTo>
                    <a:pt x="149" y="93"/>
                    <a:pt x="146" y="90"/>
                    <a:pt x="143" y="87"/>
                  </a:cubicBezTo>
                  <a:cubicBezTo>
                    <a:pt x="142" y="84"/>
                    <a:pt x="141" y="80"/>
                    <a:pt x="142" y="77"/>
                  </a:cubicBezTo>
                  <a:cubicBezTo>
                    <a:pt x="143" y="76"/>
                    <a:pt x="147" y="74"/>
                    <a:pt x="150" y="75"/>
                  </a:cubicBezTo>
                  <a:cubicBezTo>
                    <a:pt x="163" y="76"/>
                    <a:pt x="175" y="81"/>
                    <a:pt x="184" y="91"/>
                  </a:cubicBezTo>
                  <a:cubicBezTo>
                    <a:pt x="188" y="97"/>
                    <a:pt x="187" y="102"/>
                    <a:pt x="182" y="107"/>
                  </a:cubicBezTo>
                  <a:cubicBezTo>
                    <a:pt x="181" y="108"/>
                    <a:pt x="179" y="109"/>
                    <a:pt x="179" y="111"/>
                  </a:cubicBezTo>
                  <a:cubicBezTo>
                    <a:pt x="170" y="137"/>
                    <a:pt x="152" y="158"/>
                    <a:pt x="137" y="180"/>
                  </a:cubicBezTo>
                  <a:cubicBezTo>
                    <a:pt x="114" y="215"/>
                    <a:pt x="88" y="247"/>
                    <a:pt x="60" y="277"/>
                  </a:cubicBezTo>
                  <a:cubicBezTo>
                    <a:pt x="58" y="279"/>
                    <a:pt x="56" y="281"/>
                    <a:pt x="54" y="283"/>
                  </a:cubicBezTo>
                  <a:cubicBezTo>
                    <a:pt x="54" y="284"/>
                    <a:pt x="55" y="284"/>
                    <a:pt x="55" y="285"/>
                  </a:cubicBezTo>
                  <a:cubicBezTo>
                    <a:pt x="64" y="278"/>
                    <a:pt x="73" y="271"/>
                    <a:pt x="82" y="263"/>
                  </a:cubicBezTo>
                  <a:cubicBezTo>
                    <a:pt x="107" y="240"/>
                    <a:pt x="125" y="212"/>
                    <a:pt x="145" y="184"/>
                  </a:cubicBezTo>
                  <a:cubicBezTo>
                    <a:pt x="159" y="165"/>
                    <a:pt x="173" y="146"/>
                    <a:pt x="188" y="128"/>
                  </a:cubicBezTo>
                  <a:cubicBezTo>
                    <a:pt x="196" y="119"/>
                    <a:pt x="207" y="112"/>
                    <a:pt x="216" y="103"/>
                  </a:cubicBezTo>
                  <a:cubicBezTo>
                    <a:pt x="218" y="101"/>
                    <a:pt x="221" y="98"/>
                    <a:pt x="222" y="95"/>
                  </a:cubicBezTo>
                  <a:cubicBezTo>
                    <a:pt x="229" y="73"/>
                    <a:pt x="235" y="52"/>
                    <a:pt x="242" y="30"/>
                  </a:cubicBezTo>
                  <a:cubicBezTo>
                    <a:pt x="243" y="29"/>
                    <a:pt x="243" y="27"/>
                    <a:pt x="244" y="27"/>
                  </a:cubicBezTo>
                  <a:cubicBezTo>
                    <a:pt x="246" y="25"/>
                    <a:pt x="249" y="23"/>
                    <a:pt x="252" y="23"/>
                  </a:cubicBezTo>
                  <a:cubicBezTo>
                    <a:pt x="256" y="23"/>
                    <a:pt x="258" y="26"/>
                    <a:pt x="256" y="31"/>
                  </a:cubicBezTo>
                  <a:cubicBezTo>
                    <a:pt x="252" y="50"/>
                    <a:pt x="247" y="69"/>
                    <a:pt x="243" y="88"/>
                  </a:cubicBezTo>
                  <a:cubicBezTo>
                    <a:pt x="242" y="90"/>
                    <a:pt x="242" y="92"/>
                    <a:pt x="242" y="95"/>
                  </a:cubicBezTo>
                  <a:cubicBezTo>
                    <a:pt x="268" y="97"/>
                    <a:pt x="286" y="88"/>
                    <a:pt x="288" y="58"/>
                  </a:cubicBezTo>
                  <a:cubicBezTo>
                    <a:pt x="289" y="59"/>
                    <a:pt x="290" y="59"/>
                    <a:pt x="291" y="60"/>
                  </a:cubicBezTo>
                  <a:cubicBezTo>
                    <a:pt x="291" y="61"/>
                    <a:pt x="291" y="63"/>
                    <a:pt x="292" y="65"/>
                  </a:cubicBezTo>
                  <a:cubicBezTo>
                    <a:pt x="292" y="67"/>
                    <a:pt x="292" y="69"/>
                    <a:pt x="292" y="71"/>
                  </a:cubicBezTo>
                  <a:cubicBezTo>
                    <a:pt x="304" y="67"/>
                    <a:pt x="305" y="56"/>
                    <a:pt x="308" y="46"/>
                  </a:cubicBezTo>
                  <a:cubicBezTo>
                    <a:pt x="309" y="47"/>
                    <a:pt x="309" y="47"/>
                    <a:pt x="310" y="47"/>
                  </a:cubicBezTo>
                  <a:cubicBezTo>
                    <a:pt x="310" y="50"/>
                    <a:pt x="310" y="53"/>
                    <a:pt x="311" y="56"/>
                  </a:cubicBezTo>
                  <a:cubicBezTo>
                    <a:pt x="314" y="54"/>
                    <a:pt x="316" y="51"/>
                    <a:pt x="319" y="50"/>
                  </a:cubicBezTo>
                  <a:cubicBezTo>
                    <a:pt x="320" y="49"/>
                    <a:pt x="323" y="49"/>
                    <a:pt x="324" y="50"/>
                  </a:cubicBezTo>
                  <a:cubicBezTo>
                    <a:pt x="325" y="51"/>
                    <a:pt x="326" y="54"/>
                    <a:pt x="325" y="55"/>
                  </a:cubicBezTo>
                  <a:cubicBezTo>
                    <a:pt x="323" y="58"/>
                    <a:pt x="321" y="60"/>
                    <a:pt x="318" y="64"/>
                  </a:cubicBezTo>
                  <a:cubicBezTo>
                    <a:pt x="322" y="64"/>
                    <a:pt x="325" y="64"/>
                    <a:pt x="329" y="64"/>
                  </a:cubicBezTo>
                  <a:cubicBezTo>
                    <a:pt x="329" y="65"/>
                    <a:pt x="329" y="65"/>
                    <a:pt x="329" y="66"/>
                  </a:cubicBezTo>
                  <a:cubicBezTo>
                    <a:pt x="328" y="67"/>
                    <a:pt x="327" y="68"/>
                    <a:pt x="325" y="68"/>
                  </a:cubicBezTo>
                  <a:cubicBezTo>
                    <a:pt x="314" y="68"/>
                    <a:pt x="308" y="76"/>
                    <a:pt x="301" y="84"/>
                  </a:cubicBezTo>
                  <a:cubicBezTo>
                    <a:pt x="297" y="89"/>
                    <a:pt x="292" y="94"/>
                    <a:pt x="288" y="99"/>
                  </a:cubicBezTo>
                  <a:cubicBezTo>
                    <a:pt x="300" y="105"/>
                    <a:pt x="313" y="110"/>
                    <a:pt x="325" y="117"/>
                  </a:cubicBezTo>
                  <a:cubicBezTo>
                    <a:pt x="335" y="123"/>
                    <a:pt x="335" y="136"/>
                    <a:pt x="325" y="143"/>
                  </a:cubicBezTo>
                  <a:cubicBezTo>
                    <a:pt x="323" y="144"/>
                    <a:pt x="319" y="144"/>
                    <a:pt x="317" y="143"/>
                  </a:cubicBezTo>
                  <a:cubicBezTo>
                    <a:pt x="301" y="139"/>
                    <a:pt x="285" y="138"/>
                    <a:pt x="268" y="141"/>
                  </a:cubicBezTo>
                  <a:cubicBezTo>
                    <a:pt x="247" y="144"/>
                    <a:pt x="230" y="155"/>
                    <a:pt x="216" y="173"/>
                  </a:cubicBezTo>
                  <a:cubicBezTo>
                    <a:pt x="200" y="193"/>
                    <a:pt x="191" y="217"/>
                    <a:pt x="187" y="243"/>
                  </a:cubicBezTo>
                  <a:cubicBezTo>
                    <a:pt x="187" y="242"/>
                    <a:pt x="188" y="241"/>
                    <a:pt x="189" y="240"/>
                  </a:cubicBezTo>
                  <a:cubicBezTo>
                    <a:pt x="190" y="239"/>
                    <a:pt x="190" y="237"/>
                    <a:pt x="191" y="236"/>
                  </a:cubicBezTo>
                  <a:cubicBezTo>
                    <a:pt x="200" y="219"/>
                    <a:pt x="208" y="200"/>
                    <a:pt x="220" y="184"/>
                  </a:cubicBezTo>
                  <a:cubicBezTo>
                    <a:pt x="244" y="149"/>
                    <a:pt x="279" y="140"/>
                    <a:pt x="322" y="155"/>
                  </a:cubicBezTo>
                  <a:cubicBezTo>
                    <a:pt x="329" y="157"/>
                    <a:pt x="336" y="159"/>
                    <a:pt x="342" y="163"/>
                  </a:cubicBezTo>
                  <a:cubicBezTo>
                    <a:pt x="353" y="170"/>
                    <a:pt x="363" y="168"/>
                    <a:pt x="374" y="165"/>
                  </a:cubicBezTo>
                  <a:cubicBezTo>
                    <a:pt x="377" y="164"/>
                    <a:pt x="380" y="164"/>
                    <a:pt x="382" y="163"/>
                  </a:cubicBezTo>
                  <a:cubicBezTo>
                    <a:pt x="383" y="164"/>
                    <a:pt x="383" y="165"/>
                    <a:pt x="384" y="167"/>
                  </a:cubicBezTo>
                  <a:cubicBezTo>
                    <a:pt x="378" y="170"/>
                    <a:pt x="372" y="173"/>
                    <a:pt x="366" y="178"/>
                  </a:cubicBezTo>
                  <a:cubicBezTo>
                    <a:pt x="371" y="182"/>
                    <a:pt x="376" y="187"/>
                    <a:pt x="382" y="191"/>
                  </a:cubicBezTo>
                  <a:cubicBezTo>
                    <a:pt x="388" y="195"/>
                    <a:pt x="389" y="200"/>
                    <a:pt x="385" y="204"/>
                  </a:cubicBezTo>
                  <a:cubicBezTo>
                    <a:pt x="379" y="211"/>
                    <a:pt x="372" y="216"/>
                    <a:pt x="365" y="221"/>
                  </a:cubicBezTo>
                  <a:cubicBezTo>
                    <a:pt x="363" y="222"/>
                    <a:pt x="358" y="221"/>
                    <a:pt x="356" y="220"/>
                  </a:cubicBezTo>
                  <a:cubicBezTo>
                    <a:pt x="354" y="218"/>
                    <a:pt x="354" y="213"/>
                    <a:pt x="355" y="210"/>
                  </a:cubicBezTo>
                  <a:cubicBezTo>
                    <a:pt x="357" y="206"/>
                    <a:pt x="360" y="202"/>
                    <a:pt x="362" y="197"/>
                  </a:cubicBezTo>
                  <a:cubicBezTo>
                    <a:pt x="358" y="200"/>
                    <a:pt x="355" y="203"/>
                    <a:pt x="352" y="205"/>
                  </a:cubicBezTo>
                  <a:cubicBezTo>
                    <a:pt x="343" y="199"/>
                    <a:pt x="334" y="191"/>
                    <a:pt x="323" y="186"/>
                  </a:cubicBezTo>
                  <a:cubicBezTo>
                    <a:pt x="289" y="170"/>
                    <a:pt x="255" y="191"/>
                    <a:pt x="254" y="227"/>
                  </a:cubicBezTo>
                  <a:cubicBezTo>
                    <a:pt x="254" y="230"/>
                    <a:pt x="255" y="233"/>
                    <a:pt x="257" y="234"/>
                  </a:cubicBezTo>
                  <a:cubicBezTo>
                    <a:pt x="264" y="241"/>
                    <a:pt x="272" y="247"/>
                    <a:pt x="279" y="254"/>
                  </a:cubicBezTo>
                  <a:cubicBezTo>
                    <a:pt x="280" y="253"/>
                    <a:pt x="280" y="253"/>
                    <a:pt x="281" y="252"/>
                  </a:cubicBezTo>
                  <a:cubicBezTo>
                    <a:pt x="276" y="247"/>
                    <a:pt x="272" y="240"/>
                    <a:pt x="266" y="235"/>
                  </a:cubicBezTo>
                  <a:cubicBezTo>
                    <a:pt x="261" y="230"/>
                    <a:pt x="260" y="225"/>
                    <a:pt x="262" y="218"/>
                  </a:cubicBezTo>
                  <a:cubicBezTo>
                    <a:pt x="266" y="207"/>
                    <a:pt x="270" y="197"/>
                    <a:pt x="282" y="193"/>
                  </a:cubicBezTo>
                  <a:cubicBezTo>
                    <a:pt x="284" y="192"/>
                    <a:pt x="288" y="193"/>
                    <a:pt x="289" y="194"/>
                  </a:cubicBezTo>
                  <a:cubicBezTo>
                    <a:pt x="304" y="214"/>
                    <a:pt x="318" y="234"/>
                    <a:pt x="331" y="255"/>
                  </a:cubicBezTo>
                  <a:cubicBezTo>
                    <a:pt x="337" y="265"/>
                    <a:pt x="341" y="276"/>
                    <a:pt x="337" y="288"/>
                  </a:cubicBezTo>
                  <a:cubicBezTo>
                    <a:pt x="335" y="293"/>
                    <a:pt x="331" y="297"/>
                    <a:pt x="328" y="302"/>
                  </a:cubicBezTo>
                  <a:cubicBezTo>
                    <a:pt x="344" y="314"/>
                    <a:pt x="343" y="331"/>
                    <a:pt x="341" y="347"/>
                  </a:cubicBezTo>
                  <a:cubicBezTo>
                    <a:pt x="333" y="403"/>
                    <a:pt x="320" y="459"/>
                    <a:pt x="296" y="511"/>
                  </a:cubicBezTo>
                  <a:cubicBezTo>
                    <a:pt x="286" y="533"/>
                    <a:pt x="274" y="553"/>
                    <a:pt x="257" y="570"/>
                  </a:cubicBezTo>
                  <a:cubicBezTo>
                    <a:pt x="235" y="592"/>
                    <a:pt x="209" y="595"/>
                    <a:pt x="181" y="585"/>
                  </a:cubicBezTo>
                  <a:cubicBezTo>
                    <a:pt x="156" y="575"/>
                    <a:pt x="135" y="559"/>
                    <a:pt x="115" y="542"/>
                  </a:cubicBezTo>
                  <a:cubicBezTo>
                    <a:pt x="89" y="518"/>
                    <a:pt x="65" y="492"/>
                    <a:pt x="45" y="463"/>
                  </a:cubicBezTo>
                  <a:cubicBezTo>
                    <a:pt x="31" y="444"/>
                    <a:pt x="21" y="423"/>
                    <a:pt x="16" y="399"/>
                  </a:cubicBezTo>
                  <a:cubicBezTo>
                    <a:pt x="14" y="385"/>
                    <a:pt x="15" y="379"/>
                    <a:pt x="25" y="363"/>
                  </a:cubicBezTo>
                  <a:close/>
                  <a:moveTo>
                    <a:pt x="65" y="34"/>
                  </a:moveTo>
                  <a:cubicBezTo>
                    <a:pt x="75" y="33"/>
                    <a:pt x="84" y="22"/>
                    <a:pt x="85" y="13"/>
                  </a:cubicBezTo>
                  <a:cubicBezTo>
                    <a:pt x="78" y="19"/>
                    <a:pt x="71" y="27"/>
                    <a:pt x="65" y="34"/>
                  </a:cubicBezTo>
                  <a:close/>
                  <a:moveTo>
                    <a:pt x="148" y="82"/>
                  </a:moveTo>
                  <a:cubicBezTo>
                    <a:pt x="151" y="91"/>
                    <a:pt x="162" y="97"/>
                    <a:pt x="170" y="96"/>
                  </a:cubicBezTo>
                  <a:cubicBezTo>
                    <a:pt x="163" y="91"/>
                    <a:pt x="155" y="87"/>
                    <a:pt x="148" y="82"/>
                  </a:cubicBezTo>
                  <a:close/>
                  <a:moveTo>
                    <a:pt x="360" y="213"/>
                  </a:moveTo>
                  <a:cubicBezTo>
                    <a:pt x="367" y="208"/>
                    <a:pt x="373" y="203"/>
                    <a:pt x="379" y="198"/>
                  </a:cubicBezTo>
                  <a:cubicBezTo>
                    <a:pt x="369" y="199"/>
                    <a:pt x="363" y="204"/>
                    <a:pt x="360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824663" y="985838"/>
              <a:ext cx="255588" cy="325438"/>
            </a:xfrm>
            <a:custGeom>
              <a:avLst/>
              <a:gdLst>
                <a:gd name="T0" fmla="*/ 15 w 39"/>
                <a:gd name="T1" fmla="*/ 28 h 50"/>
                <a:gd name="T2" fmla="*/ 4 w 39"/>
                <a:gd name="T3" fmla="*/ 27 h 50"/>
                <a:gd name="T4" fmla="*/ 0 w 39"/>
                <a:gd name="T5" fmla="*/ 24 h 50"/>
                <a:gd name="T6" fmla="*/ 5 w 39"/>
                <a:gd name="T7" fmla="*/ 20 h 50"/>
                <a:gd name="T8" fmla="*/ 13 w 39"/>
                <a:gd name="T9" fmla="*/ 20 h 50"/>
                <a:gd name="T10" fmla="*/ 12 w 39"/>
                <a:gd name="T11" fmla="*/ 14 h 50"/>
                <a:gd name="T12" fmla="*/ 19 w 39"/>
                <a:gd name="T13" fmla="*/ 2 h 50"/>
                <a:gd name="T14" fmla="*/ 33 w 39"/>
                <a:gd name="T15" fmla="*/ 8 h 50"/>
                <a:gd name="T16" fmla="*/ 35 w 39"/>
                <a:gd name="T17" fmla="*/ 29 h 50"/>
                <a:gd name="T18" fmla="*/ 23 w 39"/>
                <a:gd name="T19" fmla="*/ 50 h 50"/>
                <a:gd name="T20" fmla="*/ 21 w 39"/>
                <a:gd name="T21" fmla="*/ 50 h 50"/>
                <a:gd name="T22" fmla="*/ 15 w 39"/>
                <a:gd name="T23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50">
                  <a:moveTo>
                    <a:pt x="15" y="28"/>
                  </a:moveTo>
                  <a:cubicBezTo>
                    <a:pt x="11" y="28"/>
                    <a:pt x="8" y="27"/>
                    <a:pt x="4" y="27"/>
                  </a:cubicBezTo>
                  <a:cubicBezTo>
                    <a:pt x="3" y="26"/>
                    <a:pt x="2" y="25"/>
                    <a:pt x="0" y="24"/>
                  </a:cubicBezTo>
                  <a:cubicBezTo>
                    <a:pt x="2" y="22"/>
                    <a:pt x="3" y="21"/>
                    <a:pt x="5" y="20"/>
                  </a:cubicBezTo>
                  <a:cubicBezTo>
                    <a:pt x="7" y="20"/>
                    <a:pt x="10" y="20"/>
                    <a:pt x="13" y="20"/>
                  </a:cubicBezTo>
                  <a:cubicBezTo>
                    <a:pt x="13" y="18"/>
                    <a:pt x="13" y="16"/>
                    <a:pt x="12" y="14"/>
                  </a:cubicBezTo>
                  <a:cubicBezTo>
                    <a:pt x="10" y="7"/>
                    <a:pt x="13" y="4"/>
                    <a:pt x="19" y="2"/>
                  </a:cubicBezTo>
                  <a:cubicBezTo>
                    <a:pt x="25" y="0"/>
                    <a:pt x="30" y="0"/>
                    <a:pt x="33" y="8"/>
                  </a:cubicBezTo>
                  <a:cubicBezTo>
                    <a:pt x="37" y="15"/>
                    <a:pt x="39" y="21"/>
                    <a:pt x="35" y="29"/>
                  </a:cubicBezTo>
                  <a:cubicBezTo>
                    <a:pt x="31" y="36"/>
                    <a:pt x="33" y="46"/>
                    <a:pt x="23" y="50"/>
                  </a:cubicBezTo>
                  <a:cubicBezTo>
                    <a:pt x="22" y="50"/>
                    <a:pt x="22" y="50"/>
                    <a:pt x="21" y="50"/>
                  </a:cubicBezTo>
                  <a:cubicBezTo>
                    <a:pt x="19" y="43"/>
                    <a:pt x="17" y="36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049680" y="2648215"/>
            <a:ext cx="1205479" cy="1841054"/>
            <a:chOff x="5613401" y="660400"/>
            <a:chExt cx="2535238" cy="3871913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13401" y="660400"/>
              <a:ext cx="2535238" cy="3871913"/>
            </a:xfrm>
            <a:custGeom>
              <a:avLst/>
              <a:gdLst>
                <a:gd name="T0" fmla="*/ 3 w 389"/>
                <a:gd name="T1" fmla="*/ 320 h 595"/>
                <a:gd name="T2" fmla="*/ 49 w 389"/>
                <a:gd name="T3" fmla="*/ 202 h 595"/>
                <a:gd name="T4" fmla="*/ 84 w 389"/>
                <a:gd name="T5" fmla="*/ 66 h 595"/>
                <a:gd name="T6" fmla="*/ 55 w 389"/>
                <a:gd name="T7" fmla="*/ 25 h 595"/>
                <a:gd name="T8" fmla="*/ 89 w 389"/>
                <a:gd name="T9" fmla="*/ 2 h 595"/>
                <a:gd name="T10" fmla="*/ 80 w 389"/>
                <a:gd name="T11" fmla="*/ 31 h 595"/>
                <a:gd name="T12" fmla="*/ 96 w 389"/>
                <a:gd name="T13" fmla="*/ 12 h 595"/>
                <a:gd name="T14" fmla="*/ 132 w 389"/>
                <a:gd name="T15" fmla="*/ 81 h 595"/>
                <a:gd name="T16" fmla="*/ 115 w 389"/>
                <a:gd name="T17" fmla="*/ 125 h 595"/>
                <a:gd name="T18" fmla="*/ 166 w 389"/>
                <a:gd name="T19" fmla="*/ 104 h 595"/>
                <a:gd name="T20" fmla="*/ 143 w 389"/>
                <a:gd name="T21" fmla="*/ 87 h 595"/>
                <a:gd name="T22" fmla="*/ 150 w 389"/>
                <a:gd name="T23" fmla="*/ 75 h 595"/>
                <a:gd name="T24" fmla="*/ 182 w 389"/>
                <a:gd name="T25" fmla="*/ 107 h 595"/>
                <a:gd name="T26" fmla="*/ 137 w 389"/>
                <a:gd name="T27" fmla="*/ 180 h 595"/>
                <a:gd name="T28" fmla="*/ 54 w 389"/>
                <a:gd name="T29" fmla="*/ 283 h 595"/>
                <a:gd name="T30" fmla="*/ 82 w 389"/>
                <a:gd name="T31" fmla="*/ 263 h 595"/>
                <a:gd name="T32" fmla="*/ 188 w 389"/>
                <a:gd name="T33" fmla="*/ 128 h 595"/>
                <a:gd name="T34" fmla="*/ 222 w 389"/>
                <a:gd name="T35" fmla="*/ 95 h 595"/>
                <a:gd name="T36" fmla="*/ 244 w 389"/>
                <a:gd name="T37" fmla="*/ 27 h 595"/>
                <a:gd name="T38" fmla="*/ 256 w 389"/>
                <a:gd name="T39" fmla="*/ 31 h 595"/>
                <a:gd name="T40" fmla="*/ 242 w 389"/>
                <a:gd name="T41" fmla="*/ 95 h 595"/>
                <a:gd name="T42" fmla="*/ 291 w 389"/>
                <a:gd name="T43" fmla="*/ 60 h 595"/>
                <a:gd name="T44" fmla="*/ 292 w 389"/>
                <a:gd name="T45" fmla="*/ 71 h 595"/>
                <a:gd name="T46" fmla="*/ 310 w 389"/>
                <a:gd name="T47" fmla="*/ 47 h 595"/>
                <a:gd name="T48" fmla="*/ 319 w 389"/>
                <a:gd name="T49" fmla="*/ 50 h 595"/>
                <a:gd name="T50" fmla="*/ 325 w 389"/>
                <a:gd name="T51" fmla="*/ 55 h 595"/>
                <a:gd name="T52" fmla="*/ 329 w 389"/>
                <a:gd name="T53" fmla="*/ 64 h 595"/>
                <a:gd name="T54" fmla="*/ 325 w 389"/>
                <a:gd name="T55" fmla="*/ 68 h 595"/>
                <a:gd name="T56" fmla="*/ 288 w 389"/>
                <a:gd name="T57" fmla="*/ 99 h 595"/>
                <a:gd name="T58" fmla="*/ 325 w 389"/>
                <a:gd name="T59" fmla="*/ 143 h 595"/>
                <a:gd name="T60" fmla="*/ 268 w 389"/>
                <a:gd name="T61" fmla="*/ 141 h 595"/>
                <a:gd name="T62" fmla="*/ 187 w 389"/>
                <a:gd name="T63" fmla="*/ 243 h 595"/>
                <a:gd name="T64" fmla="*/ 191 w 389"/>
                <a:gd name="T65" fmla="*/ 236 h 595"/>
                <a:gd name="T66" fmla="*/ 322 w 389"/>
                <a:gd name="T67" fmla="*/ 155 h 595"/>
                <a:gd name="T68" fmla="*/ 374 w 389"/>
                <a:gd name="T69" fmla="*/ 165 h 595"/>
                <a:gd name="T70" fmla="*/ 384 w 389"/>
                <a:gd name="T71" fmla="*/ 167 h 595"/>
                <a:gd name="T72" fmla="*/ 382 w 389"/>
                <a:gd name="T73" fmla="*/ 191 h 595"/>
                <a:gd name="T74" fmla="*/ 365 w 389"/>
                <a:gd name="T75" fmla="*/ 221 h 595"/>
                <a:gd name="T76" fmla="*/ 355 w 389"/>
                <a:gd name="T77" fmla="*/ 210 h 595"/>
                <a:gd name="T78" fmla="*/ 352 w 389"/>
                <a:gd name="T79" fmla="*/ 205 h 595"/>
                <a:gd name="T80" fmla="*/ 254 w 389"/>
                <a:gd name="T81" fmla="*/ 227 h 595"/>
                <a:gd name="T82" fmla="*/ 279 w 389"/>
                <a:gd name="T83" fmla="*/ 254 h 595"/>
                <a:gd name="T84" fmla="*/ 266 w 389"/>
                <a:gd name="T85" fmla="*/ 235 h 595"/>
                <a:gd name="T86" fmla="*/ 282 w 389"/>
                <a:gd name="T87" fmla="*/ 193 h 595"/>
                <a:gd name="T88" fmla="*/ 331 w 389"/>
                <a:gd name="T89" fmla="*/ 255 h 595"/>
                <a:gd name="T90" fmla="*/ 328 w 389"/>
                <a:gd name="T91" fmla="*/ 302 h 595"/>
                <a:gd name="T92" fmla="*/ 296 w 389"/>
                <a:gd name="T93" fmla="*/ 511 h 595"/>
                <a:gd name="T94" fmla="*/ 181 w 389"/>
                <a:gd name="T95" fmla="*/ 585 h 595"/>
                <a:gd name="T96" fmla="*/ 45 w 389"/>
                <a:gd name="T97" fmla="*/ 463 h 595"/>
                <a:gd name="T98" fmla="*/ 25 w 389"/>
                <a:gd name="T99" fmla="*/ 363 h 595"/>
                <a:gd name="T100" fmla="*/ 85 w 389"/>
                <a:gd name="T101" fmla="*/ 13 h 595"/>
                <a:gd name="T102" fmla="*/ 148 w 389"/>
                <a:gd name="T103" fmla="*/ 82 h 595"/>
                <a:gd name="T104" fmla="*/ 148 w 389"/>
                <a:gd name="T105" fmla="*/ 82 h 595"/>
                <a:gd name="T106" fmla="*/ 379 w 389"/>
                <a:gd name="T107" fmla="*/ 198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9" h="595">
                  <a:moveTo>
                    <a:pt x="25" y="363"/>
                  </a:moveTo>
                  <a:cubicBezTo>
                    <a:pt x="11" y="352"/>
                    <a:pt x="5" y="337"/>
                    <a:pt x="3" y="320"/>
                  </a:cubicBezTo>
                  <a:cubicBezTo>
                    <a:pt x="0" y="298"/>
                    <a:pt x="5" y="277"/>
                    <a:pt x="15" y="257"/>
                  </a:cubicBezTo>
                  <a:cubicBezTo>
                    <a:pt x="25" y="238"/>
                    <a:pt x="37" y="220"/>
                    <a:pt x="49" y="202"/>
                  </a:cubicBezTo>
                  <a:cubicBezTo>
                    <a:pt x="66" y="175"/>
                    <a:pt x="81" y="148"/>
                    <a:pt x="87" y="117"/>
                  </a:cubicBezTo>
                  <a:cubicBezTo>
                    <a:pt x="91" y="99"/>
                    <a:pt x="91" y="82"/>
                    <a:pt x="84" y="66"/>
                  </a:cubicBezTo>
                  <a:cubicBezTo>
                    <a:pt x="79" y="55"/>
                    <a:pt x="71" y="46"/>
                    <a:pt x="60" y="40"/>
                  </a:cubicBezTo>
                  <a:cubicBezTo>
                    <a:pt x="53" y="37"/>
                    <a:pt x="51" y="32"/>
                    <a:pt x="55" y="25"/>
                  </a:cubicBezTo>
                  <a:cubicBezTo>
                    <a:pt x="60" y="14"/>
                    <a:pt x="68" y="6"/>
                    <a:pt x="79" y="2"/>
                  </a:cubicBezTo>
                  <a:cubicBezTo>
                    <a:pt x="82" y="1"/>
                    <a:pt x="87" y="0"/>
                    <a:pt x="89" y="2"/>
                  </a:cubicBezTo>
                  <a:cubicBezTo>
                    <a:pt x="91" y="4"/>
                    <a:pt x="92" y="9"/>
                    <a:pt x="91" y="12"/>
                  </a:cubicBezTo>
                  <a:cubicBezTo>
                    <a:pt x="88" y="19"/>
                    <a:pt x="84" y="25"/>
                    <a:pt x="80" y="31"/>
                  </a:cubicBezTo>
                  <a:cubicBezTo>
                    <a:pt x="78" y="33"/>
                    <a:pt x="76" y="34"/>
                    <a:pt x="75" y="36"/>
                  </a:cubicBezTo>
                  <a:cubicBezTo>
                    <a:pt x="87" y="33"/>
                    <a:pt x="93" y="25"/>
                    <a:pt x="96" y="12"/>
                  </a:cubicBezTo>
                  <a:cubicBezTo>
                    <a:pt x="115" y="29"/>
                    <a:pt x="129" y="49"/>
                    <a:pt x="134" y="74"/>
                  </a:cubicBezTo>
                  <a:cubicBezTo>
                    <a:pt x="135" y="76"/>
                    <a:pt x="133" y="79"/>
                    <a:pt x="132" y="81"/>
                  </a:cubicBezTo>
                  <a:cubicBezTo>
                    <a:pt x="127" y="94"/>
                    <a:pt x="121" y="107"/>
                    <a:pt x="116" y="120"/>
                  </a:cubicBezTo>
                  <a:cubicBezTo>
                    <a:pt x="115" y="121"/>
                    <a:pt x="115" y="123"/>
                    <a:pt x="115" y="125"/>
                  </a:cubicBezTo>
                  <a:cubicBezTo>
                    <a:pt x="123" y="114"/>
                    <a:pt x="130" y="102"/>
                    <a:pt x="137" y="90"/>
                  </a:cubicBezTo>
                  <a:cubicBezTo>
                    <a:pt x="145" y="98"/>
                    <a:pt x="153" y="104"/>
                    <a:pt x="166" y="104"/>
                  </a:cubicBezTo>
                  <a:cubicBezTo>
                    <a:pt x="161" y="101"/>
                    <a:pt x="156" y="99"/>
                    <a:pt x="153" y="96"/>
                  </a:cubicBezTo>
                  <a:cubicBezTo>
                    <a:pt x="149" y="93"/>
                    <a:pt x="146" y="90"/>
                    <a:pt x="143" y="87"/>
                  </a:cubicBezTo>
                  <a:cubicBezTo>
                    <a:pt x="142" y="84"/>
                    <a:pt x="141" y="80"/>
                    <a:pt x="142" y="77"/>
                  </a:cubicBezTo>
                  <a:cubicBezTo>
                    <a:pt x="143" y="76"/>
                    <a:pt x="147" y="74"/>
                    <a:pt x="150" y="75"/>
                  </a:cubicBezTo>
                  <a:cubicBezTo>
                    <a:pt x="163" y="76"/>
                    <a:pt x="175" y="81"/>
                    <a:pt x="184" y="91"/>
                  </a:cubicBezTo>
                  <a:cubicBezTo>
                    <a:pt x="188" y="97"/>
                    <a:pt x="187" y="102"/>
                    <a:pt x="182" y="107"/>
                  </a:cubicBezTo>
                  <a:cubicBezTo>
                    <a:pt x="181" y="108"/>
                    <a:pt x="179" y="109"/>
                    <a:pt x="179" y="111"/>
                  </a:cubicBezTo>
                  <a:cubicBezTo>
                    <a:pt x="170" y="137"/>
                    <a:pt x="152" y="158"/>
                    <a:pt x="137" y="180"/>
                  </a:cubicBezTo>
                  <a:cubicBezTo>
                    <a:pt x="114" y="215"/>
                    <a:pt x="88" y="247"/>
                    <a:pt x="60" y="277"/>
                  </a:cubicBezTo>
                  <a:cubicBezTo>
                    <a:pt x="58" y="279"/>
                    <a:pt x="56" y="281"/>
                    <a:pt x="54" y="283"/>
                  </a:cubicBezTo>
                  <a:cubicBezTo>
                    <a:pt x="54" y="284"/>
                    <a:pt x="55" y="284"/>
                    <a:pt x="55" y="285"/>
                  </a:cubicBezTo>
                  <a:cubicBezTo>
                    <a:pt x="64" y="278"/>
                    <a:pt x="73" y="271"/>
                    <a:pt x="82" y="263"/>
                  </a:cubicBezTo>
                  <a:cubicBezTo>
                    <a:pt x="107" y="240"/>
                    <a:pt x="125" y="212"/>
                    <a:pt x="145" y="184"/>
                  </a:cubicBezTo>
                  <a:cubicBezTo>
                    <a:pt x="159" y="165"/>
                    <a:pt x="173" y="146"/>
                    <a:pt x="188" y="128"/>
                  </a:cubicBezTo>
                  <a:cubicBezTo>
                    <a:pt x="196" y="119"/>
                    <a:pt x="207" y="112"/>
                    <a:pt x="216" y="103"/>
                  </a:cubicBezTo>
                  <a:cubicBezTo>
                    <a:pt x="218" y="101"/>
                    <a:pt x="221" y="98"/>
                    <a:pt x="222" y="95"/>
                  </a:cubicBezTo>
                  <a:cubicBezTo>
                    <a:pt x="229" y="73"/>
                    <a:pt x="235" y="52"/>
                    <a:pt x="242" y="30"/>
                  </a:cubicBezTo>
                  <a:cubicBezTo>
                    <a:pt x="243" y="29"/>
                    <a:pt x="243" y="27"/>
                    <a:pt x="244" y="27"/>
                  </a:cubicBezTo>
                  <a:cubicBezTo>
                    <a:pt x="246" y="25"/>
                    <a:pt x="249" y="23"/>
                    <a:pt x="252" y="23"/>
                  </a:cubicBezTo>
                  <a:cubicBezTo>
                    <a:pt x="256" y="23"/>
                    <a:pt x="258" y="26"/>
                    <a:pt x="256" y="31"/>
                  </a:cubicBezTo>
                  <a:cubicBezTo>
                    <a:pt x="252" y="50"/>
                    <a:pt x="247" y="69"/>
                    <a:pt x="243" y="88"/>
                  </a:cubicBezTo>
                  <a:cubicBezTo>
                    <a:pt x="242" y="90"/>
                    <a:pt x="242" y="92"/>
                    <a:pt x="242" y="95"/>
                  </a:cubicBezTo>
                  <a:cubicBezTo>
                    <a:pt x="268" y="97"/>
                    <a:pt x="286" y="88"/>
                    <a:pt x="288" y="58"/>
                  </a:cubicBezTo>
                  <a:cubicBezTo>
                    <a:pt x="289" y="59"/>
                    <a:pt x="290" y="59"/>
                    <a:pt x="291" y="60"/>
                  </a:cubicBezTo>
                  <a:cubicBezTo>
                    <a:pt x="291" y="61"/>
                    <a:pt x="291" y="63"/>
                    <a:pt x="292" y="65"/>
                  </a:cubicBezTo>
                  <a:cubicBezTo>
                    <a:pt x="292" y="67"/>
                    <a:pt x="292" y="69"/>
                    <a:pt x="292" y="71"/>
                  </a:cubicBezTo>
                  <a:cubicBezTo>
                    <a:pt x="304" y="67"/>
                    <a:pt x="305" y="56"/>
                    <a:pt x="308" y="46"/>
                  </a:cubicBezTo>
                  <a:cubicBezTo>
                    <a:pt x="309" y="47"/>
                    <a:pt x="309" y="47"/>
                    <a:pt x="310" y="47"/>
                  </a:cubicBezTo>
                  <a:cubicBezTo>
                    <a:pt x="310" y="50"/>
                    <a:pt x="310" y="53"/>
                    <a:pt x="311" y="56"/>
                  </a:cubicBezTo>
                  <a:cubicBezTo>
                    <a:pt x="314" y="54"/>
                    <a:pt x="316" y="51"/>
                    <a:pt x="319" y="50"/>
                  </a:cubicBezTo>
                  <a:cubicBezTo>
                    <a:pt x="320" y="49"/>
                    <a:pt x="323" y="49"/>
                    <a:pt x="324" y="50"/>
                  </a:cubicBezTo>
                  <a:cubicBezTo>
                    <a:pt x="325" y="51"/>
                    <a:pt x="326" y="54"/>
                    <a:pt x="325" y="55"/>
                  </a:cubicBezTo>
                  <a:cubicBezTo>
                    <a:pt x="323" y="58"/>
                    <a:pt x="321" y="60"/>
                    <a:pt x="318" y="64"/>
                  </a:cubicBezTo>
                  <a:cubicBezTo>
                    <a:pt x="322" y="64"/>
                    <a:pt x="325" y="64"/>
                    <a:pt x="329" y="64"/>
                  </a:cubicBezTo>
                  <a:cubicBezTo>
                    <a:pt x="329" y="65"/>
                    <a:pt x="329" y="65"/>
                    <a:pt x="329" y="66"/>
                  </a:cubicBezTo>
                  <a:cubicBezTo>
                    <a:pt x="328" y="67"/>
                    <a:pt x="327" y="68"/>
                    <a:pt x="325" y="68"/>
                  </a:cubicBezTo>
                  <a:cubicBezTo>
                    <a:pt x="314" y="68"/>
                    <a:pt x="308" y="76"/>
                    <a:pt x="301" y="84"/>
                  </a:cubicBezTo>
                  <a:cubicBezTo>
                    <a:pt x="297" y="89"/>
                    <a:pt x="292" y="94"/>
                    <a:pt x="288" y="99"/>
                  </a:cubicBezTo>
                  <a:cubicBezTo>
                    <a:pt x="300" y="105"/>
                    <a:pt x="313" y="110"/>
                    <a:pt x="325" y="117"/>
                  </a:cubicBezTo>
                  <a:cubicBezTo>
                    <a:pt x="335" y="123"/>
                    <a:pt x="335" y="136"/>
                    <a:pt x="325" y="143"/>
                  </a:cubicBezTo>
                  <a:cubicBezTo>
                    <a:pt x="323" y="144"/>
                    <a:pt x="319" y="144"/>
                    <a:pt x="317" y="143"/>
                  </a:cubicBezTo>
                  <a:cubicBezTo>
                    <a:pt x="301" y="139"/>
                    <a:pt x="285" y="138"/>
                    <a:pt x="268" y="141"/>
                  </a:cubicBezTo>
                  <a:cubicBezTo>
                    <a:pt x="247" y="144"/>
                    <a:pt x="230" y="155"/>
                    <a:pt x="216" y="173"/>
                  </a:cubicBezTo>
                  <a:cubicBezTo>
                    <a:pt x="200" y="193"/>
                    <a:pt x="191" y="217"/>
                    <a:pt x="187" y="243"/>
                  </a:cubicBezTo>
                  <a:cubicBezTo>
                    <a:pt x="187" y="242"/>
                    <a:pt x="188" y="241"/>
                    <a:pt x="189" y="240"/>
                  </a:cubicBezTo>
                  <a:cubicBezTo>
                    <a:pt x="190" y="239"/>
                    <a:pt x="190" y="237"/>
                    <a:pt x="191" y="236"/>
                  </a:cubicBezTo>
                  <a:cubicBezTo>
                    <a:pt x="200" y="219"/>
                    <a:pt x="208" y="200"/>
                    <a:pt x="220" y="184"/>
                  </a:cubicBezTo>
                  <a:cubicBezTo>
                    <a:pt x="244" y="149"/>
                    <a:pt x="279" y="140"/>
                    <a:pt x="322" y="155"/>
                  </a:cubicBezTo>
                  <a:cubicBezTo>
                    <a:pt x="329" y="157"/>
                    <a:pt x="336" y="159"/>
                    <a:pt x="342" y="163"/>
                  </a:cubicBezTo>
                  <a:cubicBezTo>
                    <a:pt x="353" y="170"/>
                    <a:pt x="363" y="168"/>
                    <a:pt x="374" y="165"/>
                  </a:cubicBezTo>
                  <a:cubicBezTo>
                    <a:pt x="377" y="164"/>
                    <a:pt x="380" y="164"/>
                    <a:pt x="382" y="163"/>
                  </a:cubicBezTo>
                  <a:cubicBezTo>
                    <a:pt x="383" y="164"/>
                    <a:pt x="383" y="165"/>
                    <a:pt x="384" y="167"/>
                  </a:cubicBezTo>
                  <a:cubicBezTo>
                    <a:pt x="378" y="170"/>
                    <a:pt x="372" y="173"/>
                    <a:pt x="366" y="178"/>
                  </a:cubicBezTo>
                  <a:cubicBezTo>
                    <a:pt x="371" y="182"/>
                    <a:pt x="376" y="187"/>
                    <a:pt x="382" y="191"/>
                  </a:cubicBezTo>
                  <a:cubicBezTo>
                    <a:pt x="388" y="195"/>
                    <a:pt x="389" y="200"/>
                    <a:pt x="385" y="204"/>
                  </a:cubicBezTo>
                  <a:cubicBezTo>
                    <a:pt x="379" y="211"/>
                    <a:pt x="372" y="216"/>
                    <a:pt x="365" y="221"/>
                  </a:cubicBezTo>
                  <a:cubicBezTo>
                    <a:pt x="363" y="222"/>
                    <a:pt x="358" y="221"/>
                    <a:pt x="356" y="220"/>
                  </a:cubicBezTo>
                  <a:cubicBezTo>
                    <a:pt x="354" y="218"/>
                    <a:pt x="354" y="213"/>
                    <a:pt x="355" y="210"/>
                  </a:cubicBezTo>
                  <a:cubicBezTo>
                    <a:pt x="357" y="206"/>
                    <a:pt x="360" y="202"/>
                    <a:pt x="362" y="197"/>
                  </a:cubicBezTo>
                  <a:cubicBezTo>
                    <a:pt x="358" y="200"/>
                    <a:pt x="355" y="203"/>
                    <a:pt x="352" y="205"/>
                  </a:cubicBezTo>
                  <a:cubicBezTo>
                    <a:pt x="343" y="199"/>
                    <a:pt x="334" y="191"/>
                    <a:pt x="323" y="186"/>
                  </a:cubicBezTo>
                  <a:cubicBezTo>
                    <a:pt x="289" y="170"/>
                    <a:pt x="255" y="191"/>
                    <a:pt x="254" y="227"/>
                  </a:cubicBezTo>
                  <a:cubicBezTo>
                    <a:pt x="254" y="230"/>
                    <a:pt x="255" y="233"/>
                    <a:pt x="257" y="234"/>
                  </a:cubicBezTo>
                  <a:cubicBezTo>
                    <a:pt x="264" y="241"/>
                    <a:pt x="272" y="247"/>
                    <a:pt x="279" y="254"/>
                  </a:cubicBezTo>
                  <a:cubicBezTo>
                    <a:pt x="280" y="253"/>
                    <a:pt x="280" y="253"/>
                    <a:pt x="281" y="252"/>
                  </a:cubicBezTo>
                  <a:cubicBezTo>
                    <a:pt x="276" y="247"/>
                    <a:pt x="272" y="240"/>
                    <a:pt x="266" y="235"/>
                  </a:cubicBezTo>
                  <a:cubicBezTo>
                    <a:pt x="261" y="230"/>
                    <a:pt x="260" y="225"/>
                    <a:pt x="262" y="218"/>
                  </a:cubicBezTo>
                  <a:cubicBezTo>
                    <a:pt x="266" y="207"/>
                    <a:pt x="270" y="197"/>
                    <a:pt x="282" y="193"/>
                  </a:cubicBezTo>
                  <a:cubicBezTo>
                    <a:pt x="284" y="192"/>
                    <a:pt x="288" y="193"/>
                    <a:pt x="289" y="194"/>
                  </a:cubicBezTo>
                  <a:cubicBezTo>
                    <a:pt x="304" y="214"/>
                    <a:pt x="318" y="234"/>
                    <a:pt x="331" y="255"/>
                  </a:cubicBezTo>
                  <a:cubicBezTo>
                    <a:pt x="337" y="265"/>
                    <a:pt x="341" y="276"/>
                    <a:pt x="337" y="288"/>
                  </a:cubicBezTo>
                  <a:cubicBezTo>
                    <a:pt x="335" y="293"/>
                    <a:pt x="331" y="297"/>
                    <a:pt x="328" y="302"/>
                  </a:cubicBezTo>
                  <a:cubicBezTo>
                    <a:pt x="344" y="314"/>
                    <a:pt x="343" y="331"/>
                    <a:pt x="341" y="347"/>
                  </a:cubicBezTo>
                  <a:cubicBezTo>
                    <a:pt x="333" y="403"/>
                    <a:pt x="320" y="459"/>
                    <a:pt x="296" y="511"/>
                  </a:cubicBezTo>
                  <a:cubicBezTo>
                    <a:pt x="286" y="533"/>
                    <a:pt x="274" y="553"/>
                    <a:pt x="257" y="570"/>
                  </a:cubicBezTo>
                  <a:cubicBezTo>
                    <a:pt x="235" y="592"/>
                    <a:pt x="209" y="595"/>
                    <a:pt x="181" y="585"/>
                  </a:cubicBezTo>
                  <a:cubicBezTo>
                    <a:pt x="156" y="575"/>
                    <a:pt x="135" y="559"/>
                    <a:pt x="115" y="542"/>
                  </a:cubicBezTo>
                  <a:cubicBezTo>
                    <a:pt x="89" y="518"/>
                    <a:pt x="65" y="492"/>
                    <a:pt x="45" y="463"/>
                  </a:cubicBezTo>
                  <a:cubicBezTo>
                    <a:pt x="31" y="444"/>
                    <a:pt x="21" y="423"/>
                    <a:pt x="16" y="399"/>
                  </a:cubicBezTo>
                  <a:cubicBezTo>
                    <a:pt x="14" y="385"/>
                    <a:pt x="15" y="379"/>
                    <a:pt x="25" y="363"/>
                  </a:cubicBezTo>
                  <a:close/>
                  <a:moveTo>
                    <a:pt x="65" y="34"/>
                  </a:moveTo>
                  <a:cubicBezTo>
                    <a:pt x="75" y="33"/>
                    <a:pt x="84" y="22"/>
                    <a:pt x="85" y="13"/>
                  </a:cubicBezTo>
                  <a:cubicBezTo>
                    <a:pt x="78" y="19"/>
                    <a:pt x="71" y="27"/>
                    <a:pt x="65" y="34"/>
                  </a:cubicBezTo>
                  <a:close/>
                  <a:moveTo>
                    <a:pt x="148" y="82"/>
                  </a:moveTo>
                  <a:cubicBezTo>
                    <a:pt x="151" y="91"/>
                    <a:pt x="162" y="97"/>
                    <a:pt x="170" y="96"/>
                  </a:cubicBezTo>
                  <a:cubicBezTo>
                    <a:pt x="163" y="91"/>
                    <a:pt x="155" y="87"/>
                    <a:pt x="148" y="82"/>
                  </a:cubicBezTo>
                  <a:close/>
                  <a:moveTo>
                    <a:pt x="360" y="213"/>
                  </a:moveTo>
                  <a:cubicBezTo>
                    <a:pt x="367" y="208"/>
                    <a:pt x="373" y="203"/>
                    <a:pt x="379" y="198"/>
                  </a:cubicBezTo>
                  <a:cubicBezTo>
                    <a:pt x="369" y="199"/>
                    <a:pt x="363" y="204"/>
                    <a:pt x="360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6824663" y="985838"/>
              <a:ext cx="255588" cy="325438"/>
            </a:xfrm>
            <a:custGeom>
              <a:avLst/>
              <a:gdLst>
                <a:gd name="T0" fmla="*/ 15 w 39"/>
                <a:gd name="T1" fmla="*/ 28 h 50"/>
                <a:gd name="T2" fmla="*/ 4 w 39"/>
                <a:gd name="T3" fmla="*/ 27 h 50"/>
                <a:gd name="T4" fmla="*/ 0 w 39"/>
                <a:gd name="T5" fmla="*/ 24 h 50"/>
                <a:gd name="T6" fmla="*/ 5 w 39"/>
                <a:gd name="T7" fmla="*/ 20 h 50"/>
                <a:gd name="T8" fmla="*/ 13 w 39"/>
                <a:gd name="T9" fmla="*/ 20 h 50"/>
                <a:gd name="T10" fmla="*/ 12 w 39"/>
                <a:gd name="T11" fmla="*/ 14 h 50"/>
                <a:gd name="T12" fmla="*/ 19 w 39"/>
                <a:gd name="T13" fmla="*/ 2 h 50"/>
                <a:gd name="T14" fmla="*/ 33 w 39"/>
                <a:gd name="T15" fmla="*/ 8 h 50"/>
                <a:gd name="T16" fmla="*/ 35 w 39"/>
                <a:gd name="T17" fmla="*/ 29 h 50"/>
                <a:gd name="T18" fmla="*/ 23 w 39"/>
                <a:gd name="T19" fmla="*/ 50 h 50"/>
                <a:gd name="T20" fmla="*/ 21 w 39"/>
                <a:gd name="T21" fmla="*/ 50 h 50"/>
                <a:gd name="T22" fmla="*/ 15 w 39"/>
                <a:gd name="T23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50">
                  <a:moveTo>
                    <a:pt x="15" y="28"/>
                  </a:moveTo>
                  <a:cubicBezTo>
                    <a:pt x="11" y="28"/>
                    <a:pt x="8" y="27"/>
                    <a:pt x="4" y="27"/>
                  </a:cubicBezTo>
                  <a:cubicBezTo>
                    <a:pt x="3" y="26"/>
                    <a:pt x="2" y="25"/>
                    <a:pt x="0" y="24"/>
                  </a:cubicBezTo>
                  <a:cubicBezTo>
                    <a:pt x="2" y="22"/>
                    <a:pt x="3" y="21"/>
                    <a:pt x="5" y="20"/>
                  </a:cubicBezTo>
                  <a:cubicBezTo>
                    <a:pt x="7" y="20"/>
                    <a:pt x="10" y="20"/>
                    <a:pt x="13" y="20"/>
                  </a:cubicBezTo>
                  <a:cubicBezTo>
                    <a:pt x="13" y="18"/>
                    <a:pt x="13" y="16"/>
                    <a:pt x="12" y="14"/>
                  </a:cubicBezTo>
                  <a:cubicBezTo>
                    <a:pt x="10" y="7"/>
                    <a:pt x="13" y="4"/>
                    <a:pt x="19" y="2"/>
                  </a:cubicBezTo>
                  <a:cubicBezTo>
                    <a:pt x="25" y="0"/>
                    <a:pt x="30" y="0"/>
                    <a:pt x="33" y="8"/>
                  </a:cubicBezTo>
                  <a:cubicBezTo>
                    <a:pt x="37" y="15"/>
                    <a:pt x="39" y="21"/>
                    <a:pt x="35" y="29"/>
                  </a:cubicBezTo>
                  <a:cubicBezTo>
                    <a:pt x="31" y="36"/>
                    <a:pt x="33" y="46"/>
                    <a:pt x="23" y="50"/>
                  </a:cubicBezTo>
                  <a:cubicBezTo>
                    <a:pt x="22" y="50"/>
                    <a:pt x="22" y="50"/>
                    <a:pt x="21" y="50"/>
                  </a:cubicBezTo>
                  <a:cubicBezTo>
                    <a:pt x="19" y="43"/>
                    <a:pt x="17" y="36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072" y="726676"/>
            <a:ext cx="1828066" cy="254234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981" y="803517"/>
            <a:ext cx="1828066" cy="2542343"/>
          </a:xfrm>
          <a:prstGeom prst="rect">
            <a:avLst/>
          </a:prstGeom>
        </p:spPr>
      </p:pic>
      <p:sp>
        <p:nvSpPr>
          <p:cNvPr id="1505" name="Google Shape;1505;p56"/>
          <p:cNvSpPr txBox="1">
            <a:spLocks noGrp="1"/>
          </p:cNvSpPr>
          <p:nvPr>
            <p:ph type="title"/>
          </p:nvPr>
        </p:nvSpPr>
        <p:spPr>
          <a:xfrm>
            <a:off x="651322" y="123241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TEAM</a:t>
            </a:r>
            <a:endParaRPr dirty="0"/>
          </a:p>
        </p:txBody>
      </p:sp>
      <p:sp>
        <p:nvSpPr>
          <p:cNvPr id="1506" name="Google Shape;1506;p56"/>
          <p:cNvSpPr txBox="1">
            <a:spLocks noGrp="1"/>
          </p:cNvSpPr>
          <p:nvPr>
            <p:ph type="title" idx="2"/>
          </p:nvPr>
        </p:nvSpPr>
        <p:spPr>
          <a:xfrm>
            <a:off x="1481422" y="3211875"/>
            <a:ext cx="24978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RICHARD McKANE</a:t>
            </a:r>
            <a:endParaRPr/>
          </a:p>
        </p:txBody>
      </p:sp>
      <p:sp>
        <p:nvSpPr>
          <p:cNvPr id="1507" name="Google Shape;1507;p56"/>
          <p:cNvSpPr txBox="1">
            <a:spLocks noGrp="1"/>
          </p:cNvSpPr>
          <p:nvPr>
            <p:ph type="subTitle" idx="1"/>
          </p:nvPr>
        </p:nvSpPr>
        <p:spPr>
          <a:xfrm>
            <a:off x="1481433" y="3670049"/>
            <a:ext cx="24978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one</a:t>
            </a:r>
            <a:endParaRPr/>
          </a:p>
        </p:txBody>
      </p:sp>
      <p:sp>
        <p:nvSpPr>
          <p:cNvPr id="1508" name="Google Shape;1508;p56"/>
          <p:cNvSpPr txBox="1">
            <a:spLocks noGrp="1"/>
          </p:cNvSpPr>
          <p:nvPr>
            <p:ph type="title" idx="3"/>
          </p:nvPr>
        </p:nvSpPr>
        <p:spPr>
          <a:xfrm>
            <a:off x="5164778" y="3211875"/>
            <a:ext cx="24978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JANE PATTERSON</a:t>
            </a:r>
            <a:endParaRPr/>
          </a:p>
        </p:txBody>
      </p:sp>
      <p:sp>
        <p:nvSpPr>
          <p:cNvPr id="1509" name="Google Shape;1509;p56"/>
          <p:cNvSpPr txBox="1">
            <a:spLocks noGrp="1"/>
          </p:cNvSpPr>
          <p:nvPr>
            <p:ph type="subTitle" idx="4"/>
          </p:nvPr>
        </p:nvSpPr>
        <p:spPr>
          <a:xfrm>
            <a:off x="5164769" y="3670049"/>
            <a:ext cx="24978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one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0" name="Google Shape;1510;p56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3570" r="39134" b="56998"/>
          <a:stretch/>
        </p:blipFill>
        <p:spPr>
          <a:xfrm>
            <a:off x="5985163" y="2196799"/>
            <a:ext cx="857011" cy="79919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11" name="Google Shape;1511;p56"/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40097" r="23853" b="49632"/>
          <a:stretch/>
        </p:blipFill>
        <p:spPr>
          <a:xfrm>
            <a:off x="2301813" y="2196799"/>
            <a:ext cx="857011" cy="79919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6" name="Google Shape;1516;p57"/>
          <p:cNvGrpSpPr/>
          <p:nvPr/>
        </p:nvGrpSpPr>
        <p:grpSpPr>
          <a:xfrm>
            <a:off x="4296585" y="1185775"/>
            <a:ext cx="3448924" cy="2771936"/>
            <a:chOff x="1917372" y="1288466"/>
            <a:chExt cx="2993079" cy="2405568"/>
          </a:xfrm>
        </p:grpSpPr>
        <p:sp>
          <p:nvSpPr>
            <p:cNvPr id="1517" name="Google Shape;1517;p57"/>
            <p:cNvSpPr/>
            <p:nvPr/>
          </p:nvSpPr>
          <p:spPr>
            <a:xfrm>
              <a:off x="2962748" y="2186357"/>
              <a:ext cx="902196" cy="1507677"/>
            </a:xfrm>
            <a:custGeom>
              <a:avLst/>
              <a:gdLst/>
              <a:ahLst/>
              <a:cxnLst/>
              <a:rect l="l" t="t" r="r" b="b"/>
              <a:pathLst>
                <a:path w="55324" h="92453" extrusionOk="0">
                  <a:moveTo>
                    <a:pt x="14662" y="1"/>
                  </a:moveTo>
                  <a:lnTo>
                    <a:pt x="14482" y="2609"/>
                  </a:lnTo>
                  <a:lnTo>
                    <a:pt x="11791" y="41519"/>
                  </a:lnTo>
                  <a:lnTo>
                    <a:pt x="11747" y="42149"/>
                  </a:lnTo>
                  <a:lnTo>
                    <a:pt x="11276" y="48946"/>
                  </a:lnTo>
                  <a:lnTo>
                    <a:pt x="10009" y="67301"/>
                  </a:lnTo>
                  <a:lnTo>
                    <a:pt x="9674" y="72100"/>
                  </a:lnTo>
                  <a:lnTo>
                    <a:pt x="9309" y="77399"/>
                  </a:lnTo>
                  <a:cubicBezTo>
                    <a:pt x="9308" y="79203"/>
                    <a:pt x="8592" y="80932"/>
                    <a:pt x="7316" y="82207"/>
                  </a:cubicBezTo>
                  <a:lnTo>
                    <a:pt x="1713" y="87809"/>
                  </a:lnTo>
                  <a:cubicBezTo>
                    <a:pt x="1" y="89522"/>
                    <a:pt x="1214" y="92452"/>
                    <a:pt x="3638" y="92452"/>
                  </a:cubicBezTo>
                  <a:lnTo>
                    <a:pt x="51687" y="92452"/>
                  </a:lnTo>
                  <a:cubicBezTo>
                    <a:pt x="54110" y="92452"/>
                    <a:pt x="55324" y="89522"/>
                    <a:pt x="53610" y="87809"/>
                  </a:cubicBezTo>
                  <a:lnTo>
                    <a:pt x="48009" y="82207"/>
                  </a:lnTo>
                  <a:cubicBezTo>
                    <a:pt x="46733" y="80932"/>
                    <a:pt x="46017" y="79203"/>
                    <a:pt x="46017" y="77399"/>
                  </a:cubicBezTo>
                  <a:lnTo>
                    <a:pt x="45652" y="72100"/>
                  </a:lnTo>
                  <a:lnTo>
                    <a:pt x="45317" y="67301"/>
                  </a:lnTo>
                  <a:lnTo>
                    <a:pt x="44049" y="48946"/>
                  </a:lnTo>
                  <a:lnTo>
                    <a:pt x="43577" y="42149"/>
                  </a:lnTo>
                  <a:lnTo>
                    <a:pt x="43535" y="41519"/>
                  </a:lnTo>
                  <a:lnTo>
                    <a:pt x="40842" y="2609"/>
                  </a:lnTo>
                  <a:lnTo>
                    <a:pt x="40662" y="1"/>
                  </a:lnTo>
                  <a:close/>
                </a:path>
              </a:pathLst>
            </a:custGeom>
            <a:solidFill>
              <a:srgbClr val="D8D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2962748" y="2186357"/>
              <a:ext cx="902196" cy="1507677"/>
            </a:xfrm>
            <a:custGeom>
              <a:avLst/>
              <a:gdLst/>
              <a:ahLst/>
              <a:cxnLst/>
              <a:rect l="l" t="t" r="r" b="b"/>
              <a:pathLst>
                <a:path w="55324" h="92453" extrusionOk="0">
                  <a:moveTo>
                    <a:pt x="14662" y="1"/>
                  </a:moveTo>
                  <a:lnTo>
                    <a:pt x="14482" y="2609"/>
                  </a:lnTo>
                  <a:lnTo>
                    <a:pt x="11791" y="41519"/>
                  </a:lnTo>
                  <a:lnTo>
                    <a:pt x="11747" y="42149"/>
                  </a:lnTo>
                  <a:lnTo>
                    <a:pt x="11276" y="48946"/>
                  </a:lnTo>
                  <a:lnTo>
                    <a:pt x="10009" y="67301"/>
                  </a:lnTo>
                  <a:lnTo>
                    <a:pt x="9674" y="72100"/>
                  </a:lnTo>
                  <a:lnTo>
                    <a:pt x="9309" y="77399"/>
                  </a:lnTo>
                  <a:cubicBezTo>
                    <a:pt x="9308" y="79203"/>
                    <a:pt x="8592" y="80932"/>
                    <a:pt x="7316" y="82207"/>
                  </a:cubicBezTo>
                  <a:lnTo>
                    <a:pt x="1713" y="87809"/>
                  </a:lnTo>
                  <a:cubicBezTo>
                    <a:pt x="1" y="89522"/>
                    <a:pt x="1214" y="92452"/>
                    <a:pt x="3638" y="92452"/>
                  </a:cubicBezTo>
                  <a:lnTo>
                    <a:pt x="51687" y="92452"/>
                  </a:lnTo>
                  <a:cubicBezTo>
                    <a:pt x="54110" y="92452"/>
                    <a:pt x="55324" y="89522"/>
                    <a:pt x="53610" y="87809"/>
                  </a:cubicBezTo>
                  <a:lnTo>
                    <a:pt x="48009" y="82207"/>
                  </a:lnTo>
                  <a:cubicBezTo>
                    <a:pt x="46733" y="80932"/>
                    <a:pt x="46017" y="79203"/>
                    <a:pt x="46017" y="77399"/>
                  </a:cubicBezTo>
                  <a:lnTo>
                    <a:pt x="45652" y="72100"/>
                  </a:lnTo>
                  <a:lnTo>
                    <a:pt x="45317" y="67301"/>
                  </a:lnTo>
                  <a:lnTo>
                    <a:pt x="44049" y="48946"/>
                  </a:lnTo>
                  <a:lnTo>
                    <a:pt x="43577" y="42149"/>
                  </a:lnTo>
                  <a:lnTo>
                    <a:pt x="43535" y="41519"/>
                  </a:lnTo>
                  <a:lnTo>
                    <a:pt x="40842" y="2609"/>
                  </a:lnTo>
                  <a:lnTo>
                    <a:pt x="40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1917372" y="1288466"/>
              <a:ext cx="2993079" cy="1995402"/>
            </a:xfrm>
            <a:custGeom>
              <a:avLst/>
              <a:gdLst/>
              <a:ahLst/>
              <a:cxnLst/>
              <a:rect l="l" t="t" r="r" b="b"/>
              <a:pathLst>
                <a:path w="183540" h="122361" extrusionOk="0">
                  <a:moveTo>
                    <a:pt x="6113" y="0"/>
                  </a:moveTo>
                  <a:cubicBezTo>
                    <a:pt x="5991" y="0"/>
                    <a:pt x="5872" y="4"/>
                    <a:pt x="5753" y="12"/>
                  </a:cubicBezTo>
                  <a:cubicBezTo>
                    <a:pt x="5749" y="12"/>
                    <a:pt x="5746" y="11"/>
                    <a:pt x="5743" y="11"/>
                  </a:cubicBezTo>
                  <a:cubicBezTo>
                    <a:pt x="5734" y="11"/>
                    <a:pt x="5726" y="13"/>
                    <a:pt x="5718" y="15"/>
                  </a:cubicBezTo>
                  <a:cubicBezTo>
                    <a:pt x="5602" y="19"/>
                    <a:pt x="5486" y="30"/>
                    <a:pt x="5372" y="46"/>
                  </a:cubicBezTo>
                  <a:cubicBezTo>
                    <a:pt x="5252" y="58"/>
                    <a:pt x="5130" y="77"/>
                    <a:pt x="5011" y="101"/>
                  </a:cubicBezTo>
                  <a:cubicBezTo>
                    <a:pt x="4919" y="116"/>
                    <a:pt x="4827" y="135"/>
                    <a:pt x="4734" y="158"/>
                  </a:cubicBezTo>
                  <a:cubicBezTo>
                    <a:pt x="4447" y="223"/>
                    <a:pt x="4164" y="310"/>
                    <a:pt x="3890" y="418"/>
                  </a:cubicBezTo>
                  <a:cubicBezTo>
                    <a:pt x="3808" y="450"/>
                    <a:pt x="3728" y="484"/>
                    <a:pt x="3648" y="518"/>
                  </a:cubicBezTo>
                  <a:cubicBezTo>
                    <a:pt x="3541" y="569"/>
                    <a:pt x="3433" y="618"/>
                    <a:pt x="3329" y="671"/>
                  </a:cubicBezTo>
                  <a:cubicBezTo>
                    <a:pt x="3222" y="725"/>
                    <a:pt x="3113" y="783"/>
                    <a:pt x="3014" y="844"/>
                  </a:cubicBezTo>
                  <a:cubicBezTo>
                    <a:pt x="2945" y="887"/>
                    <a:pt x="2880" y="926"/>
                    <a:pt x="2814" y="972"/>
                  </a:cubicBezTo>
                  <a:cubicBezTo>
                    <a:pt x="2603" y="1103"/>
                    <a:pt x="2399" y="1249"/>
                    <a:pt x="2208" y="1410"/>
                  </a:cubicBezTo>
                  <a:lnTo>
                    <a:pt x="2092" y="1512"/>
                  </a:lnTo>
                  <a:cubicBezTo>
                    <a:pt x="2031" y="1563"/>
                    <a:pt x="1973" y="1617"/>
                    <a:pt x="1916" y="1670"/>
                  </a:cubicBezTo>
                  <a:cubicBezTo>
                    <a:pt x="1909" y="1678"/>
                    <a:pt x="1902" y="1682"/>
                    <a:pt x="1897" y="1694"/>
                  </a:cubicBezTo>
                  <a:cubicBezTo>
                    <a:pt x="1823" y="1757"/>
                    <a:pt x="1753" y="1825"/>
                    <a:pt x="1689" y="1901"/>
                  </a:cubicBezTo>
                  <a:cubicBezTo>
                    <a:pt x="1672" y="1910"/>
                    <a:pt x="1660" y="1923"/>
                    <a:pt x="1650" y="1938"/>
                  </a:cubicBezTo>
                  <a:cubicBezTo>
                    <a:pt x="1589" y="2001"/>
                    <a:pt x="1531" y="2065"/>
                    <a:pt x="1474" y="2130"/>
                  </a:cubicBezTo>
                  <a:cubicBezTo>
                    <a:pt x="1382" y="2237"/>
                    <a:pt x="1294" y="2346"/>
                    <a:pt x="1214" y="2458"/>
                  </a:cubicBezTo>
                  <a:cubicBezTo>
                    <a:pt x="1098" y="2614"/>
                    <a:pt x="986" y="2779"/>
                    <a:pt x="883" y="2944"/>
                  </a:cubicBezTo>
                  <a:cubicBezTo>
                    <a:pt x="818" y="3053"/>
                    <a:pt x="752" y="3168"/>
                    <a:pt x="694" y="3279"/>
                  </a:cubicBezTo>
                  <a:cubicBezTo>
                    <a:pt x="682" y="3299"/>
                    <a:pt x="672" y="3320"/>
                    <a:pt x="665" y="3340"/>
                  </a:cubicBezTo>
                  <a:cubicBezTo>
                    <a:pt x="614" y="3437"/>
                    <a:pt x="568" y="3532"/>
                    <a:pt x="526" y="3629"/>
                  </a:cubicBezTo>
                  <a:cubicBezTo>
                    <a:pt x="519" y="3649"/>
                    <a:pt x="511" y="3663"/>
                    <a:pt x="502" y="3678"/>
                  </a:cubicBezTo>
                  <a:cubicBezTo>
                    <a:pt x="456" y="3790"/>
                    <a:pt x="410" y="3902"/>
                    <a:pt x="368" y="4016"/>
                  </a:cubicBezTo>
                  <a:cubicBezTo>
                    <a:pt x="362" y="4028"/>
                    <a:pt x="359" y="4039"/>
                    <a:pt x="356" y="4052"/>
                  </a:cubicBezTo>
                  <a:cubicBezTo>
                    <a:pt x="315" y="4171"/>
                    <a:pt x="276" y="4290"/>
                    <a:pt x="242" y="4412"/>
                  </a:cubicBezTo>
                  <a:cubicBezTo>
                    <a:pt x="234" y="4432"/>
                    <a:pt x="227" y="4451"/>
                    <a:pt x="222" y="4470"/>
                  </a:cubicBezTo>
                  <a:cubicBezTo>
                    <a:pt x="152" y="4731"/>
                    <a:pt x="97" y="4997"/>
                    <a:pt x="59" y="5265"/>
                  </a:cubicBezTo>
                  <a:cubicBezTo>
                    <a:pt x="18" y="5548"/>
                    <a:pt x="1" y="5834"/>
                    <a:pt x="1" y="6121"/>
                  </a:cubicBezTo>
                  <a:lnTo>
                    <a:pt x="1" y="116245"/>
                  </a:lnTo>
                  <a:cubicBezTo>
                    <a:pt x="1" y="116350"/>
                    <a:pt x="4" y="116457"/>
                    <a:pt x="8" y="116561"/>
                  </a:cubicBezTo>
                  <a:cubicBezTo>
                    <a:pt x="16" y="116690"/>
                    <a:pt x="27" y="116821"/>
                    <a:pt x="39" y="116948"/>
                  </a:cubicBezTo>
                  <a:cubicBezTo>
                    <a:pt x="69" y="117201"/>
                    <a:pt x="114" y="117453"/>
                    <a:pt x="173" y="117701"/>
                  </a:cubicBezTo>
                  <a:cubicBezTo>
                    <a:pt x="205" y="117823"/>
                    <a:pt x="239" y="117947"/>
                    <a:pt x="273" y="118066"/>
                  </a:cubicBezTo>
                  <a:cubicBezTo>
                    <a:pt x="312" y="118185"/>
                    <a:pt x="353" y="118304"/>
                    <a:pt x="397" y="118419"/>
                  </a:cubicBezTo>
                  <a:cubicBezTo>
                    <a:pt x="438" y="118526"/>
                    <a:pt x="480" y="118635"/>
                    <a:pt x="531" y="118742"/>
                  </a:cubicBezTo>
                  <a:cubicBezTo>
                    <a:pt x="534" y="118754"/>
                    <a:pt x="542" y="118769"/>
                    <a:pt x="545" y="118783"/>
                  </a:cubicBezTo>
                  <a:cubicBezTo>
                    <a:pt x="596" y="118888"/>
                    <a:pt x="645" y="118995"/>
                    <a:pt x="703" y="119095"/>
                  </a:cubicBezTo>
                  <a:cubicBezTo>
                    <a:pt x="761" y="119206"/>
                    <a:pt x="818" y="119313"/>
                    <a:pt x="883" y="119418"/>
                  </a:cubicBezTo>
                  <a:cubicBezTo>
                    <a:pt x="988" y="119586"/>
                    <a:pt x="1099" y="119748"/>
                    <a:pt x="1214" y="119906"/>
                  </a:cubicBezTo>
                  <a:cubicBezTo>
                    <a:pt x="1354" y="120090"/>
                    <a:pt x="1504" y="120269"/>
                    <a:pt x="1663" y="120439"/>
                  </a:cubicBezTo>
                  <a:cubicBezTo>
                    <a:pt x="1744" y="120524"/>
                    <a:pt x="1824" y="120604"/>
                    <a:pt x="1909" y="120684"/>
                  </a:cubicBezTo>
                  <a:cubicBezTo>
                    <a:pt x="2155" y="120915"/>
                    <a:pt x="2418" y="121126"/>
                    <a:pt x="2697" y="121317"/>
                  </a:cubicBezTo>
                  <a:cubicBezTo>
                    <a:pt x="2707" y="121323"/>
                    <a:pt x="2717" y="121329"/>
                    <a:pt x="2726" y="121336"/>
                  </a:cubicBezTo>
                  <a:cubicBezTo>
                    <a:pt x="2826" y="121402"/>
                    <a:pt x="2923" y="121463"/>
                    <a:pt x="3027" y="121524"/>
                  </a:cubicBezTo>
                  <a:cubicBezTo>
                    <a:pt x="3127" y="121582"/>
                    <a:pt x="3229" y="121640"/>
                    <a:pt x="3334" y="121694"/>
                  </a:cubicBezTo>
                  <a:cubicBezTo>
                    <a:pt x="3438" y="121746"/>
                    <a:pt x="3545" y="121796"/>
                    <a:pt x="3652" y="121843"/>
                  </a:cubicBezTo>
                  <a:cubicBezTo>
                    <a:pt x="3752" y="121889"/>
                    <a:pt x="3856" y="121930"/>
                    <a:pt x="3959" y="121969"/>
                  </a:cubicBezTo>
                  <a:cubicBezTo>
                    <a:pt x="4203" y="122063"/>
                    <a:pt x="4453" y="122139"/>
                    <a:pt x="4708" y="122195"/>
                  </a:cubicBezTo>
                  <a:cubicBezTo>
                    <a:pt x="4807" y="122222"/>
                    <a:pt x="4912" y="122243"/>
                    <a:pt x="5016" y="122261"/>
                  </a:cubicBezTo>
                  <a:cubicBezTo>
                    <a:pt x="5135" y="122285"/>
                    <a:pt x="5254" y="122302"/>
                    <a:pt x="5376" y="122314"/>
                  </a:cubicBezTo>
                  <a:cubicBezTo>
                    <a:pt x="5495" y="122331"/>
                    <a:pt x="5614" y="122341"/>
                    <a:pt x="5738" y="122349"/>
                  </a:cubicBezTo>
                  <a:lnTo>
                    <a:pt x="5748" y="122349"/>
                  </a:lnTo>
                  <a:cubicBezTo>
                    <a:pt x="5867" y="122358"/>
                    <a:pt x="5991" y="122361"/>
                    <a:pt x="6113" y="122361"/>
                  </a:cubicBezTo>
                  <a:lnTo>
                    <a:pt x="177418" y="122361"/>
                  </a:lnTo>
                  <a:cubicBezTo>
                    <a:pt x="177419" y="122361"/>
                    <a:pt x="177420" y="122361"/>
                    <a:pt x="177421" y="122361"/>
                  </a:cubicBezTo>
                  <a:cubicBezTo>
                    <a:pt x="180476" y="122361"/>
                    <a:pt x="183063" y="120107"/>
                    <a:pt x="183483" y="117080"/>
                  </a:cubicBezTo>
                  <a:cubicBezTo>
                    <a:pt x="183520" y="116804"/>
                    <a:pt x="183539" y="116524"/>
                    <a:pt x="183539" y="116244"/>
                  </a:cubicBezTo>
                  <a:lnTo>
                    <a:pt x="183539" y="6121"/>
                  </a:lnTo>
                  <a:cubicBezTo>
                    <a:pt x="183539" y="2742"/>
                    <a:pt x="180797" y="0"/>
                    <a:pt x="177418" y="0"/>
                  </a:cubicBez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2017076" y="1388251"/>
              <a:ext cx="2793524" cy="1485466"/>
            </a:xfrm>
            <a:custGeom>
              <a:avLst/>
              <a:gdLst/>
              <a:ahLst/>
              <a:cxnLst/>
              <a:rect l="l" t="t" r="r" b="b"/>
              <a:pathLst>
                <a:path w="171303" h="91091" extrusionOk="0">
                  <a:moveTo>
                    <a:pt x="0" y="1"/>
                  </a:moveTo>
                  <a:lnTo>
                    <a:pt x="0" y="91090"/>
                  </a:lnTo>
                  <a:lnTo>
                    <a:pt x="171303" y="91090"/>
                  </a:lnTo>
                  <a:lnTo>
                    <a:pt x="1713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1917372" y="2984544"/>
              <a:ext cx="2993079" cy="299324"/>
            </a:xfrm>
            <a:custGeom>
              <a:avLst/>
              <a:gdLst/>
              <a:ahLst/>
              <a:cxnLst/>
              <a:rect l="l" t="t" r="r" b="b"/>
              <a:pathLst>
                <a:path w="183540" h="18355" extrusionOk="0">
                  <a:moveTo>
                    <a:pt x="1" y="0"/>
                  </a:moveTo>
                  <a:lnTo>
                    <a:pt x="1" y="12239"/>
                  </a:lnTo>
                  <a:cubicBezTo>
                    <a:pt x="1" y="12344"/>
                    <a:pt x="4" y="12451"/>
                    <a:pt x="8" y="12555"/>
                  </a:cubicBezTo>
                  <a:cubicBezTo>
                    <a:pt x="16" y="12684"/>
                    <a:pt x="27" y="12815"/>
                    <a:pt x="39" y="12942"/>
                  </a:cubicBezTo>
                  <a:cubicBezTo>
                    <a:pt x="69" y="13195"/>
                    <a:pt x="114" y="13447"/>
                    <a:pt x="173" y="13695"/>
                  </a:cubicBezTo>
                  <a:cubicBezTo>
                    <a:pt x="205" y="13817"/>
                    <a:pt x="239" y="13941"/>
                    <a:pt x="273" y="14060"/>
                  </a:cubicBezTo>
                  <a:cubicBezTo>
                    <a:pt x="312" y="14179"/>
                    <a:pt x="353" y="14298"/>
                    <a:pt x="397" y="14413"/>
                  </a:cubicBezTo>
                  <a:cubicBezTo>
                    <a:pt x="438" y="14520"/>
                    <a:pt x="480" y="14629"/>
                    <a:pt x="531" y="14736"/>
                  </a:cubicBezTo>
                  <a:cubicBezTo>
                    <a:pt x="534" y="14748"/>
                    <a:pt x="542" y="14763"/>
                    <a:pt x="545" y="14777"/>
                  </a:cubicBezTo>
                  <a:cubicBezTo>
                    <a:pt x="596" y="14882"/>
                    <a:pt x="645" y="14989"/>
                    <a:pt x="703" y="15089"/>
                  </a:cubicBezTo>
                  <a:cubicBezTo>
                    <a:pt x="761" y="15200"/>
                    <a:pt x="818" y="15307"/>
                    <a:pt x="883" y="15412"/>
                  </a:cubicBezTo>
                  <a:cubicBezTo>
                    <a:pt x="988" y="15580"/>
                    <a:pt x="1099" y="15742"/>
                    <a:pt x="1214" y="15900"/>
                  </a:cubicBezTo>
                  <a:cubicBezTo>
                    <a:pt x="1354" y="16084"/>
                    <a:pt x="1504" y="16263"/>
                    <a:pt x="1663" y="16433"/>
                  </a:cubicBezTo>
                  <a:cubicBezTo>
                    <a:pt x="1744" y="16518"/>
                    <a:pt x="1824" y="16598"/>
                    <a:pt x="1909" y="16678"/>
                  </a:cubicBezTo>
                  <a:cubicBezTo>
                    <a:pt x="2155" y="16909"/>
                    <a:pt x="2418" y="17120"/>
                    <a:pt x="2697" y="17311"/>
                  </a:cubicBezTo>
                  <a:cubicBezTo>
                    <a:pt x="2707" y="17317"/>
                    <a:pt x="2717" y="17323"/>
                    <a:pt x="2726" y="17330"/>
                  </a:cubicBezTo>
                  <a:cubicBezTo>
                    <a:pt x="2826" y="17396"/>
                    <a:pt x="2923" y="17457"/>
                    <a:pt x="3027" y="17518"/>
                  </a:cubicBezTo>
                  <a:cubicBezTo>
                    <a:pt x="3127" y="17576"/>
                    <a:pt x="3229" y="17634"/>
                    <a:pt x="3334" y="17688"/>
                  </a:cubicBezTo>
                  <a:cubicBezTo>
                    <a:pt x="3438" y="17740"/>
                    <a:pt x="3545" y="17790"/>
                    <a:pt x="3652" y="17837"/>
                  </a:cubicBezTo>
                  <a:cubicBezTo>
                    <a:pt x="3752" y="17883"/>
                    <a:pt x="3856" y="17924"/>
                    <a:pt x="3959" y="17963"/>
                  </a:cubicBezTo>
                  <a:cubicBezTo>
                    <a:pt x="4203" y="18057"/>
                    <a:pt x="4453" y="18133"/>
                    <a:pt x="4708" y="18189"/>
                  </a:cubicBezTo>
                  <a:cubicBezTo>
                    <a:pt x="4807" y="18216"/>
                    <a:pt x="4912" y="18237"/>
                    <a:pt x="5016" y="18255"/>
                  </a:cubicBezTo>
                  <a:cubicBezTo>
                    <a:pt x="5135" y="18279"/>
                    <a:pt x="5254" y="18296"/>
                    <a:pt x="5376" y="18308"/>
                  </a:cubicBezTo>
                  <a:cubicBezTo>
                    <a:pt x="5495" y="18325"/>
                    <a:pt x="5614" y="18335"/>
                    <a:pt x="5738" y="18343"/>
                  </a:cubicBezTo>
                  <a:lnTo>
                    <a:pt x="5748" y="18343"/>
                  </a:lnTo>
                  <a:cubicBezTo>
                    <a:pt x="5867" y="18352"/>
                    <a:pt x="5991" y="18355"/>
                    <a:pt x="6113" y="18355"/>
                  </a:cubicBezTo>
                  <a:lnTo>
                    <a:pt x="177418" y="18355"/>
                  </a:lnTo>
                  <a:cubicBezTo>
                    <a:pt x="177419" y="18355"/>
                    <a:pt x="177420" y="18355"/>
                    <a:pt x="177421" y="18355"/>
                  </a:cubicBezTo>
                  <a:cubicBezTo>
                    <a:pt x="180476" y="18355"/>
                    <a:pt x="183063" y="16101"/>
                    <a:pt x="183483" y="13074"/>
                  </a:cubicBezTo>
                  <a:cubicBezTo>
                    <a:pt x="183520" y="12798"/>
                    <a:pt x="183539" y="12518"/>
                    <a:pt x="183539" y="12238"/>
                  </a:cubicBezTo>
                  <a:lnTo>
                    <a:pt x="183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3363961" y="3084313"/>
              <a:ext cx="99753" cy="99786"/>
            </a:xfrm>
            <a:custGeom>
              <a:avLst/>
              <a:gdLst/>
              <a:ahLst/>
              <a:cxnLst/>
              <a:rect l="l" t="t" r="r" b="b"/>
              <a:pathLst>
                <a:path w="6117" h="6119" extrusionOk="0">
                  <a:moveTo>
                    <a:pt x="3059" y="0"/>
                  </a:moveTo>
                  <a:cubicBezTo>
                    <a:pt x="1370" y="0"/>
                    <a:pt x="0" y="1370"/>
                    <a:pt x="0" y="3059"/>
                  </a:cubicBezTo>
                  <a:cubicBezTo>
                    <a:pt x="0" y="4749"/>
                    <a:pt x="1370" y="6118"/>
                    <a:pt x="3059" y="6118"/>
                  </a:cubicBezTo>
                  <a:cubicBezTo>
                    <a:pt x="4747" y="6118"/>
                    <a:pt x="6117" y="4749"/>
                    <a:pt x="6117" y="3059"/>
                  </a:cubicBezTo>
                  <a:cubicBezTo>
                    <a:pt x="6117" y="1370"/>
                    <a:pt x="4747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3120490" y="3283851"/>
              <a:ext cx="586711" cy="78276"/>
            </a:xfrm>
            <a:custGeom>
              <a:avLst/>
              <a:gdLst/>
              <a:ahLst/>
              <a:cxnLst/>
              <a:rect l="l" t="t" r="r" b="b"/>
              <a:pathLst>
                <a:path w="35978" h="4800" extrusionOk="0">
                  <a:moveTo>
                    <a:pt x="334" y="1"/>
                  </a:moveTo>
                  <a:lnTo>
                    <a:pt x="1" y="4800"/>
                  </a:lnTo>
                  <a:lnTo>
                    <a:pt x="35978" y="4800"/>
                  </a:lnTo>
                  <a:lnTo>
                    <a:pt x="35644" y="1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5" name="Google Shape;1525;p57"/>
          <p:cNvSpPr txBox="1">
            <a:spLocks noGrp="1"/>
          </p:cNvSpPr>
          <p:nvPr>
            <p:ph type="title"/>
          </p:nvPr>
        </p:nvSpPr>
        <p:spPr>
          <a:xfrm>
            <a:off x="1249025" y="1523650"/>
            <a:ext cx="2808000" cy="5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VISIT OUR WEB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526" name="Google Shape;1526;p57"/>
          <p:cNvSpPr txBox="1">
            <a:spLocks noGrp="1"/>
          </p:cNvSpPr>
          <p:nvPr>
            <p:ph type="body" idx="1"/>
          </p:nvPr>
        </p:nvSpPr>
        <p:spPr>
          <a:xfrm>
            <a:off x="1249025" y="2111450"/>
            <a:ext cx="2808000" cy="1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You can replace the image on the screen with your own work. Just delete this one, add yours and and place it in the center of the device</a:t>
            </a:r>
            <a:endParaRPr dirty="0">
              <a:solidFill>
                <a:srgbClr val="6B6B6B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6B6B6B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474" y="1307770"/>
            <a:ext cx="3218977" cy="180830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46"/>
          <p:cNvSpPr txBox="1">
            <a:spLocks noGrp="1"/>
          </p:cNvSpPr>
          <p:nvPr>
            <p:ph type="title"/>
          </p:nvPr>
        </p:nvSpPr>
        <p:spPr>
          <a:xfrm>
            <a:off x="2514600" y="146686"/>
            <a:ext cx="4188748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Real Estate Infographics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502" name="Google Shape;2502;p46"/>
          <p:cNvSpPr txBox="1"/>
          <p:nvPr/>
        </p:nvSpPr>
        <p:spPr>
          <a:xfrm>
            <a:off x="1669953" y="1401140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Mercury’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closest planet to the Sun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3" name="Google Shape;2503;p46"/>
          <p:cNvSpPr txBox="1"/>
          <p:nvPr/>
        </p:nvSpPr>
        <p:spPr>
          <a:xfrm>
            <a:off x="1669953" y="2417700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4" name="Google Shape;2504;p46"/>
          <p:cNvSpPr txBox="1"/>
          <p:nvPr/>
        </p:nvSpPr>
        <p:spPr>
          <a:xfrm>
            <a:off x="1675090" y="2925980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5" name="Google Shape;2505;p46"/>
          <p:cNvSpPr txBox="1"/>
          <p:nvPr/>
        </p:nvSpPr>
        <p:spPr>
          <a:xfrm>
            <a:off x="1669953" y="1909420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6" name="Google Shape;2506;p46"/>
          <p:cNvSpPr txBox="1"/>
          <p:nvPr/>
        </p:nvSpPr>
        <p:spPr>
          <a:xfrm>
            <a:off x="1675090" y="3942540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7" name="Google Shape;2507;p46"/>
          <p:cNvSpPr txBox="1"/>
          <p:nvPr/>
        </p:nvSpPr>
        <p:spPr>
          <a:xfrm>
            <a:off x="1675090" y="3434260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Mars is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full of iron oxide dust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8" name="Google Shape;2508;p46"/>
          <p:cNvSpPr txBox="1"/>
          <p:nvPr/>
        </p:nvSpPr>
        <p:spPr>
          <a:xfrm>
            <a:off x="973078" y="302845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2000" b="1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9" name="Google Shape;2509;p46"/>
          <p:cNvSpPr txBox="1"/>
          <p:nvPr/>
        </p:nvSpPr>
        <p:spPr>
          <a:xfrm>
            <a:off x="973078" y="354690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20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0" name="Google Shape;2510;p46"/>
          <p:cNvSpPr txBox="1"/>
          <p:nvPr/>
        </p:nvSpPr>
        <p:spPr>
          <a:xfrm>
            <a:off x="973078" y="404590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2000" b="1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1" name="Google Shape;2511;p46"/>
          <p:cNvSpPr txBox="1"/>
          <p:nvPr/>
        </p:nvSpPr>
        <p:spPr>
          <a:xfrm>
            <a:off x="950153" y="149569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20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2" name="Google Shape;2512;p46"/>
          <p:cNvSpPr txBox="1"/>
          <p:nvPr/>
        </p:nvSpPr>
        <p:spPr>
          <a:xfrm>
            <a:off x="950153" y="201414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sz="2000" b="1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3" name="Google Shape;2513;p46"/>
          <p:cNvSpPr txBox="1"/>
          <p:nvPr/>
        </p:nvSpPr>
        <p:spPr>
          <a:xfrm>
            <a:off x="950153" y="251315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20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6059">
            <a:off x="5210429" y="827079"/>
            <a:ext cx="2665011" cy="415926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3467008" y="1895655"/>
            <a:ext cx="1950689" cy="2744777"/>
            <a:chOff x="5956301" y="-1169988"/>
            <a:chExt cx="1255712" cy="1766888"/>
          </a:xfrm>
          <a:solidFill>
            <a:srgbClr val="A50021">
              <a:alpha val="40000"/>
            </a:srgbClr>
          </a:solidFill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5956301" y="-1169988"/>
              <a:ext cx="1012825" cy="1766888"/>
            </a:xfrm>
            <a:custGeom>
              <a:avLst/>
              <a:gdLst>
                <a:gd name="T0" fmla="*/ 373 w 753"/>
                <a:gd name="T1" fmla="*/ 549 h 1314"/>
                <a:gd name="T2" fmla="*/ 397 w 753"/>
                <a:gd name="T3" fmla="*/ 495 h 1314"/>
                <a:gd name="T4" fmla="*/ 565 w 753"/>
                <a:gd name="T5" fmla="*/ 260 h 1314"/>
                <a:gd name="T6" fmla="*/ 738 w 753"/>
                <a:gd name="T7" fmla="*/ 241 h 1314"/>
                <a:gd name="T8" fmla="*/ 753 w 753"/>
                <a:gd name="T9" fmla="*/ 255 h 1314"/>
                <a:gd name="T10" fmla="*/ 736 w 753"/>
                <a:gd name="T11" fmla="*/ 267 h 1314"/>
                <a:gd name="T12" fmla="*/ 455 w 753"/>
                <a:gd name="T13" fmla="*/ 638 h 1314"/>
                <a:gd name="T14" fmla="*/ 479 w 753"/>
                <a:gd name="T15" fmla="*/ 833 h 1314"/>
                <a:gd name="T16" fmla="*/ 624 w 753"/>
                <a:gd name="T17" fmla="*/ 1213 h 1314"/>
                <a:gd name="T18" fmla="*/ 654 w 753"/>
                <a:gd name="T19" fmla="*/ 1294 h 1314"/>
                <a:gd name="T20" fmla="*/ 639 w 753"/>
                <a:gd name="T21" fmla="*/ 1313 h 1314"/>
                <a:gd name="T22" fmla="*/ 521 w 753"/>
                <a:gd name="T23" fmla="*/ 1268 h 1314"/>
                <a:gd name="T24" fmla="*/ 352 w 753"/>
                <a:gd name="T25" fmla="*/ 1159 h 1314"/>
                <a:gd name="T26" fmla="*/ 197 w 753"/>
                <a:gd name="T27" fmla="*/ 1068 h 1314"/>
                <a:gd name="T28" fmla="*/ 86 w 753"/>
                <a:gd name="T29" fmla="*/ 839 h 1314"/>
                <a:gd name="T30" fmla="*/ 74 w 753"/>
                <a:gd name="T31" fmla="*/ 807 h 1314"/>
                <a:gd name="T32" fmla="*/ 13 w 753"/>
                <a:gd name="T33" fmla="*/ 590 h 1314"/>
                <a:gd name="T34" fmla="*/ 166 w 753"/>
                <a:gd name="T35" fmla="*/ 322 h 1314"/>
                <a:gd name="T36" fmla="*/ 409 w 753"/>
                <a:gd name="T37" fmla="*/ 42 h 1314"/>
                <a:gd name="T38" fmla="*/ 418 w 753"/>
                <a:gd name="T39" fmla="*/ 27 h 1314"/>
                <a:gd name="T40" fmla="*/ 444 w 753"/>
                <a:gd name="T41" fmla="*/ 1 h 1314"/>
                <a:gd name="T42" fmla="*/ 513 w 753"/>
                <a:gd name="T43" fmla="*/ 22 h 1314"/>
                <a:gd name="T44" fmla="*/ 509 w 753"/>
                <a:gd name="T45" fmla="*/ 46 h 1314"/>
                <a:gd name="T46" fmla="*/ 398 w 753"/>
                <a:gd name="T47" fmla="*/ 242 h 1314"/>
                <a:gd name="T48" fmla="*/ 373 w 753"/>
                <a:gd name="T49" fmla="*/ 549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3" h="1314">
                  <a:moveTo>
                    <a:pt x="373" y="549"/>
                  </a:moveTo>
                  <a:cubicBezTo>
                    <a:pt x="382" y="528"/>
                    <a:pt x="390" y="511"/>
                    <a:pt x="397" y="495"/>
                  </a:cubicBezTo>
                  <a:cubicBezTo>
                    <a:pt x="440" y="407"/>
                    <a:pt x="488" y="323"/>
                    <a:pt x="565" y="260"/>
                  </a:cubicBezTo>
                  <a:cubicBezTo>
                    <a:pt x="622" y="212"/>
                    <a:pt x="683" y="205"/>
                    <a:pt x="738" y="241"/>
                  </a:cubicBezTo>
                  <a:cubicBezTo>
                    <a:pt x="744" y="244"/>
                    <a:pt x="753" y="248"/>
                    <a:pt x="753" y="255"/>
                  </a:cubicBezTo>
                  <a:cubicBezTo>
                    <a:pt x="753" y="264"/>
                    <a:pt x="742" y="264"/>
                    <a:pt x="736" y="267"/>
                  </a:cubicBezTo>
                  <a:cubicBezTo>
                    <a:pt x="579" y="343"/>
                    <a:pt x="493" y="473"/>
                    <a:pt x="455" y="638"/>
                  </a:cubicBezTo>
                  <a:cubicBezTo>
                    <a:pt x="439" y="705"/>
                    <a:pt x="454" y="771"/>
                    <a:pt x="479" y="833"/>
                  </a:cubicBezTo>
                  <a:cubicBezTo>
                    <a:pt x="530" y="959"/>
                    <a:pt x="579" y="1085"/>
                    <a:pt x="624" y="1213"/>
                  </a:cubicBezTo>
                  <a:cubicBezTo>
                    <a:pt x="633" y="1241"/>
                    <a:pt x="644" y="1267"/>
                    <a:pt x="654" y="1294"/>
                  </a:cubicBezTo>
                  <a:cubicBezTo>
                    <a:pt x="661" y="1313"/>
                    <a:pt x="654" y="1314"/>
                    <a:pt x="639" y="1313"/>
                  </a:cubicBezTo>
                  <a:cubicBezTo>
                    <a:pt x="595" y="1310"/>
                    <a:pt x="557" y="1292"/>
                    <a:pt x="521" y="1268"/>
                  </a:cubicBezTo>
                  <a:cubicBezTo>
                    <a:pt x="465" y="1232"/>
                    <a:pt x="412" y="1189"/>
                    <a:pt x="352" y="1159"/>
                  </a:cubicBezTo>
                  <a:cubicBezTo>
                    <a:pt x="299" y="1132"/>
                    <a:pt x="247" y="1101"/>
                    <a:pt x="197" y="1068"/>
                  </a:cubicBezTo>
                  <a:cubicBezTo>
                    <a:pt x="114" y="1014"/>
                    <a:pt x="77" y="937"/>
                    <a:pt x="86" y="839"/>
                  </a:cubicBezTo>
                  <a:cubicBezTo>
                    <a:pt x="87" y="826"/>
                    <a:pt x="84" y="817"/>
                    <a:pt x="74" y="807"/>
                  </a:cubicBezTo>
                  <a:cubicBezTo>
                    <a:pt x="13" y="747"/>
                    <a:pt x="0" y="671"/>
                    <a:pt x="13" y="590"/>
                  </a:cubicBezTo>
                  <a:cubicBezTo>
                    <a:pt x="31" y="482"/>
                    <a:pt x="91" y="398"/>
                    <a:pt x="166" y="322"/>
                  </a:cubicBezTo>
                  <a:cubicBezTo>
                    <a:pt x="253" y="234"/>
                    <a:pt x="340" y="146"/>
                    <a:pt x="409" y="42"/>
                  </a:cubicBezTo>
                  <a:cubicBezTo>
                    <a:pt x="412" y="37"/>
                    <a:pt x="415" y="32"/>
                    <a:pt x="418" y="27"/>
                  </a:cubicBezTo>
                  <a:cubicBezTo>
                    <a:pt x="426" y="17"/>
                    <a:pt x="426" y="0"/>
                    <a:pt x="444" y="1"/>
                  </a:cubicBezTo>
                  <a:cubicBezTo>
                    <a:pt x="469" y="2"/>
                    <a:pt x="494" y="3"/>
                    <a:pt x="513" y="22"/>
                  </a:cubicBezTo>
                  <a:cubicBezTo>
                    <a:pt x="523" y="33"/>
                    <a:pt x="514" y="39"/>
                    <a:pt x="509" y="46"/>
                  </a:cubicBezTo>
                  <a:cubicBezTo>
                    <a:pt x="464" y="107"/>
                    <a:pt x="426" y="171"/>
                    <a:pt x="398" y="242"/>
                  </a:cubicBezTo>
                  <a:cubicBezTo>
                    <a:pt x="360" y="339"/>
                    <a:pt x="344" y="439"/>
                    <a:pt x="373" y="5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6650038" y="-742950"/>
              <a:ext cx="561975" cy="1333500"/>
            </a:xfrm>
            <a:custGeom>
              <a:avLst/>
              <a:gdLst>
                <a:gd name="T0" fmla="*/ 121 w 417"/>
                <a:gd name="T1" fmla="*/ 173 h 992"/>
                <a:gd name="T2" fmla="*/ 96 w 417"/>
                <a:gd name="T3" fmla="*/ 99 h 992"/>
                <a:gd name="T4" fmla="*/ 97 w 417"/>
                <a:gd name="T5" fmla="*/ 71 h 992"/>
                <a:gd name="T6" fmla="*/ 168 w 417"/>
                <a:gd name="T7" fmla="*/ 7 h 992"/>
                <a:gd name="T8" fmla="*/ 191 w 417"/>
                <a:gd name="T9" fmla="*/ 9 h 992"/>
                <a:gd name="T10" fmla="*/ 225 w 417"/>
                <a:gd name="T11" fmla="*/ 48 h 992"/>
                <a:gd name="T12" fmla="*/ 251 w 417"/>
                <a:gd name="T13" fmla="*/ 57 h 992"/>
                <a:gd name="T14" fmla="*/ 382 w 417"/>
                <a:gd name="T15" fmla="*/ 30 h 992"/>
                <a:gd name="T16" fmla="*/ 409 w 417"/>
                <a:gd name="T17" fmla="*/ 45 h 992"/>
                <a:gd name="T18" fmla="*/ 412 w 417"/>
                <a:gd name="T19" fmla="*/ 100 h 992"/>
                <a:gd name="T20" fmla="*/ 391 w 417"/>
                <a:gd name="T21" fmla="*/ 115 h 992"/>
                <a:gd name="T22" fmla="*/ 294 w 417"/>
                <a:gd name="T23" fmla="*/ 151 h 992"/>
                <a:gd name="T24" fmla="*/ 291 w 417"/>
                <a:gd name="T25" fmla="*/ 172 h 992"/>
                <a:gd name="T26" fmla="*/ 369 w 417"/>
                <a:gd name="T27" fmla="*/ 306 h 992"/>
                <a:gd name="T28" fmla="*/ 368 w 417"/>
                <a:gd name="T29" fmla="*/ 641 h 992"/>
                <a:gd name="T30" fmla="*/ 301 w 417"/>
                <a:gd name="T31" fmla="*/ 846 h 992"/>
                <a:gd name="T32" fmla="*/ 196 w 417"/>
                <a:gd name="T33" fmla="*/ 977 h 992"/>
                <a:gd name="T34" fmla="*/ 165 w 417"/>
                <a:gd name="T35" fmla="*/ 966 h 992"/>
                <a:gd name="T36" fmla="*/ 56 w 417"/>
                <a:gd name="T37" fmla="*/ 661 h 992"/>
                <a:gd name="T38" fmla="*/ 2 w 417"/>
                <a:gd name="T39" fmla="*/ 387 h 992"/>
                <a:gd name="T40" fmla="*/ 57 w 417"/>
                <a:gd name="T41" fmla="*/ 156 h 992"/>
                <a:gd name="T42" fmla="*/ 85 w 417"/>
                <a:gd name="T43" fmla="*/ 149 h 992"/>
                <a:gd name="T44" fmla="*/ 121 w 417"/>
                <a:gd name="T45" fmla="*/ 173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7" h="992">
                  <a:moveTo>
                    <a:pt x="121" y="173"/>
                  </a:moveTo>
                  <a:cubicBezTo>
                    <a:pt x="121" y="145"/>
                    <a:pt x="112" y="120"/>
                    <a:pt x="96" y="99"/>
                  </a:cubicBezTo>
                  <a:cubicBezTo>
                    <a:pt x="88" y="88"/>
                    <a:pt x="89" y="81"/>
                    <a:pt x="97" y="71"/>
                  </a:cubicBezTo>
                  <a:cubicBezTo>
                    <a:pt x="118" y="46"/>
                    <a:pt x="142" y="26"/>
                    <a:pt x="168" y="7"/>
                  </a:cubicBezTo>
                  <a:cubicBezTo>
                    <a:pt x="177" y="0"/>
                    <a:pt x="184" y="0"/>
                    <a:pt x="191" y="9"/>
                  </a:cubicBezTo>
                  <a:cubicBezTo>
                    <a:pt x="202" y="22"/>
                    <a:pt x="215" y="34"/>
                    <a:pt x="225" y="48"/>
                  </a:cubicBezTo>
                  <a:cubicBezTo>
                    <a:pt x="233" y="57"/>
                    <a:pt x="239" y="60"/>
                    <a:pt x="251" y="57"/>
                  </a:cubicBezTo>
                  <a:cubicBezTo>
                    <a:pt x="294" y="48"/>
                    <a:pt x="338" y="40"/>
                    <a:pt x="382" y="30"/>
                  </a:cubicBezTo>
                  <a:cubicBezTo>
                    <a:pt x="397" y="27"/>
                    <a:pt x="404" y="32"/>
                    <a:pt x="409" y="45"/>
                  </a:cubicBezTo>
                  <a:cubicBezTo>
                    <a:pt x="417" y="63"/>
                    <a:pt x="417" y="81"/>
                    <a:pt x="412" y="100"/>
                  </a:cubicBezTo>
                  <a:cubicBezTo>
                    <a:pt x="409" y="110"/>
                    <a:pt x="400" y="113"/>
                    <a:pt x="391" y="115"/>
                  </a:cubicBezTo>
                  <a:cubicBezTo>
                    <a:pt x="357" y="122"/>
                    <a:pt x="325" y="135"/>
                    <a:pt x="294" y="151"/>
                  </a:cubicBezTo>
                  <a:cubicBezTo>
                    <a:pt x="282" y="157"/>
                    <a:pt x="280" y="163"/>
                    <a:pt x="291" y="172"/>
                  </a:cubicBezTo>
                  <a:cubicBezTo>
                    <a:pt x="334" y="206"/>
                    <a:pt x="355" y="255"/>
                    <a:pt x="369" y="306"/>
                  </a:cubicBezTo>
                  <a:cubicBezTo>
                    <a:pt x="400" y="418"/>
                    <a:pt x="394" y="530"/>
                    <a:pt x="368" y="641"/>
                  </a:cubicBezTo>
                  <a:cubicBezTo>
                    <a:pt x="351" y="711"/>
                    <a:pt x="334" y="781"/>
                    <a:pt x="301" y="846"/>
                  </a:cubicBezTo>
                  <a:cubicBezTo>
                    <a:pt x="276" y="897"/>
                    <a:pt x="244" y="943"/>
                    <a:pt x="196" y="977"/>
                  </a:cubicBezTo>
                  <a:cubicBezTo>
                    <a:pt x="174" y="992"/>
                    <a:pt x="174" y="991"/>
                    <a:pt x="165" y="966"/>
                  </a:cubicBezTo>
                  <a:cubicBezTo>
                    <a:pt x="128" y="864"/>
                    <a:pt x="91" y="763"/>
                    <a:pt x="56" y="661"/>
                  </a:cubicBezTo>
                  <a:cubicBezTo>
                    <a:pt x="25" y="572"/>
                    <a:pt x="3" y="481"/>
                    <a:pt x="2" y="387"/>
                  </a:cubicBezTo>
                  <a:cubicBezTo>
                    <a:pt x="0" y="305"/>
                    <a:pt x="17" y="228"/>
                    <a:pt x="57" y="156"/>
                  </a:cubicBezTo>
                  <a:cubicBezTo>
                    <a:pt x="65" y="142"/>
                    <a:pt x="73" y="141"/>
                    <a:pt x="85" y="149"/>
                  </a:cubicBezTo>
                  <a:cubicBezTo>
                    <a:pt x="97" y="157"/>
                    <a:pt x="110" y="164"/>
                    <a:pt x="121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6465888" y="-1162050"/>
              <a:ext cx="669925" cy="619125"/>
            </a:xfrm>
            <a:custGeom>
              <a:avLst/>
              <a:gdLst>
                <a:gd name="T0" fmla="*/ 2 w 498"/>
                <a:gd name="T1" fmla="*/ 460 h 460"/>
                <a:gd name="T2" fmla="*/ 21 w 498"/>
                <a:gd name="T3" fmla="*/ 303 h 460"/>
                <a:gd name="T4" fmla="*/ 104 w 498"/>
                <a:gd name="T5" fmla="*/ 122 h 460"/>
                <a:gd name="T6" fmla="*/ 126 w 498"/>
                <a:gd name="T7" fmla="*/ 117 h 460"/>
                <a:gd name="T8" fmla="*/ 153 w 498"/>
                <a:gd name="T9" fmla="*/ 119 h 460"/>
                <a:gd name="T10" fmla="*/ 173 w 498"/>
                <a:gd name="T11" fmla="*/ 110 h 460"/>
                <a:gd name="T12" fmla="*/ 222 w 498"/>
                <a:gd name="T13" fmla="*/ 47 h 460"/>
                <a:gd name="T14" fmla="*/ 225 w 498"/>
                <a:gd name="T15" fmla="*/ 35 h 460"/>
                <a:gd name="T16" fmla="*/ 268 w 498"/>
                <a:gd name="T17" fmla="*/ 10 h 460"/>
                <a:gd name="T18" fmla="*/ 274 w 498"/>
                <a:gd name="T19" fmla="*/ 22 h 460"/>
                <a:gd name="T20" fmla="*/ 266 w 498"/>
                <a:gd name="T21" fmla="*/ 69 h 460"/>
                <a:gd name="T22" fmla="*/ 276 w 498"/>
                <a:gd name="T23" fmla="*/ 83 h 460"/>
                <a:gd name="T24" fmla="*/ 307 w 498"/>
                <a:gd name="T25" fmla="*/ 60 h 460"/>
                <a:gd name="T26" fmla="*/ 311 w 498"/>
                <a:gd name="T27" fmla="*/ 47 h 460"/>
                <a:gd name="T28" fmla="*/ 359 w 498"/>
                <a:gd name="T29" fmla="*/ 26 h 460"/>
                <a:gd name="T30" fmla="*/ 364 w 498"/>
                <a:gd name="T31" fmla="*/ 39 h 460"/>
                <a:gd name="T32" fmla="*/ 352 w 498"/>
                <a:gd name="T33" fmla="*/ 75 h 460"/>
                <a:gd name="T34" fmla="*/ 357 w 498"/>
                <a:gd name="T35" fmla="*/ 90 h 460"/>
                <a:gd name="T36" fmla="*/ 386 w 498"/>
                <a:gd name="T37" fmla="*/ 91 h 460"/>
                <a:gd name="T38" fmla="*/ 400 w 498"/>
                <a:gd name="T39" fmla="*/ 64 h 460"/>
                <a:gd name="T40" fmla="*/ 424 w 498"/>
                <a:gd name="T41" fmla="*/ 51 h 460"/>
                <a:gd name="T42" fmla="*/ 453 w 498"/>
                <a:gd name="T43" fmla="*/ 67 h 460"/>
                <a:gd name="T44" fmla="*/ 450 w 498"/>
                <a:gd name="T45" fmla="*/ 77 h 460"/>
                <a:gd name="T46" fmla="*/ 430 w 498"/>
                <a:gd name="T47" fmla="*/ 102 h 460"/>
                <a:gd name="T48" fmla="*/ 433 w 498"/>
                <a:gd name="T49" fmla="*/ 136 h 460"/>
                <a:gd name="T50" fmla="*/ 496 w 498"/>
                <a:gd name="T51" fmla="*/ 264 h 460"/>
                <a:gd name="T52" fmla="*/ 483 w 498"/>
                <a:gd name="T53" fmla="*/ 282 h 460"/>
                <a:gd name="T54" fmla="*/ 444 w 498"/>
                <a:gd name="T55" fmla="*/ 289 h 460"/>
                <a:gd name="T56" fmla="*/ 423 w 498"/>
                <a:gd name="T57" fmla="*/ 275 h 460"/>
                <a:gd name="T58" fmla="*/ 373 w 498"/>
                <a:gd name="T59" fmla="*/ 214 h 460"/>
                <a:gd name="T60" fmla="*/ 150 w 498"/>
                <a:gd name="T61" fmla="*/ 229 h 460"/>
                <a:gd name="T62" fmla="*/ 21 w 498"/>
                <a:gd name="T63" fmla="*/ 430 h 460"/>
                <a:gd name="T64" fmla="*/ 2 w 498"/>
                <a:gd name="T65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8" h="460">
                  <a:moveTo>
                    <a:pt x="2" y="460"/>
                  </a:moveTo>
                  <a:cubicBezTo>
                    <a:pt x="0" y="404"/>
                    <a:pt x="7" y="353"/>
                    <a:pt x="21" y="303"/>
                  </a:cubicBezTo>
                  <a:cubicBezTo>
                    <a:pt x="40" y="238"/>
                    <a:pt x="68" y="178"/>
                    <a:pt x="104" y="122"/>
                  </a:cubicBezTo>
                  <a:cubicBezTo>
                    <a:pt x="110" y="112"/>
                    <a:pt x="115" y="106"/>
                    <a:pt x="126" y="117"/>
                  </a:cubicBezTo>
                  <a:cubicBezTo>
                    <a:pt x="134" y="125"/>
                    <a:pt x="143" y="124"/>
                    <a:pt x="153" y="119"/>
                  </a:cubicBezTo>
                  <a:cubicBezTo>
                    <a:pt x="159" y="115"/>
                    <a:pt x="166" y="111"/>
                    <a:pt x="173" y="110"/>
                  </a:cubicBezTo>
                  <a:cubicBezTo>
                    <a:pt x="210" y="105"/>
                    <a:pt x="218" y="78"/>
                    <a:pt x="222" y="47"/>
                  </a:cubicBezTo>
                  <a:cubicBezTo>
                    <a:pt x="223" y="43"/>
                    <a:pt x="224" y="39"/>
                    <a:pt x="225" y="35"/>
                  </a:cubicBezTo>
                  <a:cubicBezTo>
                    <a:pt x="230" y="6"/>
                    <a:pt x="240" y="0"/>
                    <a:pt x="268" y="10"/>
                  </a:cubicBezTo>
                  <a:cubicBezTo>
                    <a:pt x="276" y="12"/>
                    <a:pt x="275" y="17"/>
                    <a:pt x="274" y="22"/>
                  </a:cubicBezTo>
                  <a:cubicBezTo>
                    <a:pt x="272" y="37"/>
                    <a:pt x="269" y="53"/>
                    <a:pt x="266" y="69"/>
                  </a:cubicBezTo>
                  <a:cubicBezTo>
                    <a:pt x="263" y="79"/>
                    <a:pt x="264" y="83"/>
                    <a:pt x="276" y="83"/>
                  </a:cubicBezTo>
                  <a:cubicBezTo>
                    <a:pt x="293" y="83"/>
                    <a:pt x="304" y="79"/>
                    <a:pt x="307" y="60"/>
                  </a:cubicBezTo>
                  <a:cubicBezTo>
                    <a:pt x="308" y="56"/>
                    <a:pt x="310" y="52"/>
                    <a:pt x="311" y="47"/>
                  </a:cubicBezTo>
                  <a:cubicBezTo>
                    <a:pt x="321" y="16"/>
                    <a:pt x="329" y="13"/>
                    <a:pt x="359" y="26"/>
                  </a:cubicBezTo>
                  <a:cubicBezTo>
                    <a:pt x="367" y="30"/>
                    <a:pt x="365" y="34"/>
                    <a:pt x="364" y="39"/>
                  </a:cubicBezTo>
                  <a:cubicBezTo>
                    <a:pt x="360" y="51"/>
                    <a:pt x="356" y="63"/>
                    <a:pt x="352" y="75"/>
                  </a:cubicBezTo>
                  <a:cubicBezTo>
                    <a:pt x="350" y="81"/>
                    <a:pt x="346" y="90"/>
                    <a:pt x="357" y="90"/>
                  </a:cubicBezTo>
                  <a:cubicBezTo>
                    <a:pt x="366" y="91"/>
                    <a:pt x="377" y="107"/>
                    <a:pt x="386" y="91"/>
                  </a:cubicBezTo>
                  <a:cubicBezTo>
                    <a:pt x="391" y="82"/>
                    <a:pt x="396" y="73"/>
                    <a:pt x="400" y="64"/>
                  </a:cubicBezTo>
                  <a:cubicBezTo>
                    <a:pt x="405" y="54"/>
                    <a:pt x="415" y="49"/>
                    <a:pt x="424" y="51"/>
                  </a:cubicBezTo>
                  <a:cubicBezTo>
                    <a:pt x="435" y="52"/>
                    <a:pt x="445" y="59"/>
                    <a:pt x="453" y="67"/>
                  </a:cubicBezTo>
                  <a:cubicBezTo>
                    <a:pt x="457" y="71"/>
                    <a:pt x="452" y="74"/>
                    <a:pt x="450" y="77"/>
                  </a:cubicBezTo>
                  <a:cubicBezTo>
                    <a:pt x="443" y="86"/>
                    <a:pt x="438" y="95"/>
                    <a:pt x="430" y="102"/>
                  </a:cubicBezTo>
                  <a:cubicBezTo>
                    <a:pt x="418" y="115"/>
                    <a:pt x="421" y="123"/>
                    <a:pt x="433" y="136"/>
                  </a:cubicBezTo>
                  <a:cubicBezTo>
                    <a:pt x="467" y="172"/>
                    <a:pt x="488" y="215"/>
                    <a:pt x="496" y="264"/>
                  </a:cubicBezTo>
                  <a:cubicBezTo>
                    <a:pt x="498" y="275"/>
                    <a:pt x="492" y="280"/>
                    <a:pt x="483" y="282"/>
                  </a:cubicBezTo>
                  <a:cubicBezTo>
                    <a:pt x="470" y="285"/>
                    <a:pt x="457" y="287"/>
                    <a:pt x="444" y="289"/>
                  </a:cubicBezTo>
                  <a:cubicBezTo>
                    <a:pt x="433" y="291"/>
                    <a:pt x="427" y="284"/>
                    <a:pt x="423" y="275"/>
                  </a:cubicBezTo>
                  <a:cubicBezTo>
                    <a:pt x="410" y="251"/>
                    <a:pt x="392" y="232"/>
                    <a:pt x="373" y="214"/>
                  </a:cubicBezTo>
                  <a:cubicBezTo>
                    <a:pt x="320" y="166"/>
                    <a:pt x="223" y="142"/>
                    <a:pt x="150" y="229"/>
                  </a:cubicBezTo>
                  <a:cubicBezTo>
                    <a:pt x="99" y="291"/>
                    <a:pt x="58" y="359"/>
                    <a:pt x="21" y="430"/>
                  </a:cubicBezTo>
                  <a:cubicBezTo>
                    <a:pt x="17" y="439"/>
                    <a:pt x="14" y="449"/>
                    <a:pt x="2" y="4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7108825" y="-976313"/>
              <a:ext cx="88900" cy="111125"/>
            </a:xfrm>
            <a:custGeom>
              <a:avLst/>
              <a:gdLst>
                <a:gd name="T0" fmla="*/ 45 w 67"/>
                <a:gd name="T1" fmla="*/ 81 h 82"/>
                <a:gd name="T2" fmla="*/ 23 w 67"/>
                <a:gd name="T3" fmla="*/ 65 h 82"/>
                <a:gd name="T4" fmla="*/ 5 w 67"/>
                <a:gd name="T5" fmla="*/ 24 h 82"/>
                <a:gd name="T6" fmla="*/ 10 w 67"/>
                <a:gd name="T7" fmla="*/ 12 h 82"/>
                <a:gd name="T8" fmla="*/ 12 w 67"/>
                <a:gd name="T9" fmla="*/ 12 h 82"/>
                <a:gd name="T10" fmla="*/ 48 w 67"/>
                <a:gd name="T11" fmla="*/ 12 h 82"/>
                <a:gd name="T12" fmla="*/ 67 w 67"/>
                <a:gd name="T13" fmla="*/ 70 h 82"/>
                <a:gd name="T14" fmla="*/ 45 w 67"/>
                <a:gd name="T15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2">
                  <a:moveTo>
                    <a:pt x="45" y="81"/>
                  </a:moveTo>
                  <a:cubicBezTo>
                    <a:pt x="34" y="82"/>
                    <a:pt x="26" y="78"/>
                    <a:pt x="23" y="65"/>
                  </a:cubicBezTo>
                  <a:cubicBezTo>
                    <a:pt x="21" y="49"/>
                    <a:pt x="13" y="36"/>
                    <a:pt x="5" y="24"/>
                  </a:cubicBezTo>
                  <a:cubicBezTo>
                    <a:pt x="0" y="16"/>
                    <a:pt x="1" y="13"/>
                    <a:pt x="10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24" y="13"/>
                    <a:pt x="39" y="0"/>
                    <a:pt x="48" y="12"/>
                  </a:cubicBezTo>
                  <a:cubicBezTo>
                    <a:pt x="60" y="28"/>
                    <a:pt x="66" y="49"/>
                    <a:pt x="67" y="70"/>
                  </a:cubicBezTo>
                  <a:cubicBezTo>
                    <a:pt x="67" y="80"/>
                    <a:pt x="55" y="81"/>
                    <a:pt x="4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-167441" y="493588"/>
            <a:ext cx="8520600" cy="482700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3200" dirty="0">
                <a:solidFill>
                  <a:srgbClr val="000000"/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29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1808446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6B6B6B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rgbClr val="6B6B6B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6B6B6B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522" y="1805368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6B6B6B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rgbClr val="6B6B6B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6B6B6B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746871"/>
            <a:ext cx="3528000" cy="36000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746871"/>
            <a:ext cx="3528000" cy="36000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5766587" y="693104"/>
            <a:ext cx="3257983" cy="694800"/>
          </a:xfrm>
        </p:spPr>
        <p:txBody>
          <a:bodyPr>
            <a:noAutofit/>
          </a:bodyPr>
          <a:lstStyle/>
          <a:p>
            <a:pPr algn="l"/>
            <a:r>
              <a:rPr lang="en-US" altLang="ko-KR" sz="4400" dirty="0">
                <a:solidFill>
                  <a:srgbClr val="000000"/>
                </a:solidFill>
              </a:rPr>
              <a:t>Columns Layout</a:t>
            </a:r>
            <a:endParaRPr lang="ko-KR" altLang="en-US" sz="44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7249" y="949088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rgbClr val="000000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507" y="2340245"/>
            <a:ext cx="1699313" cy="263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270022" y="3010118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6B6B6B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1029492" y="239022"/>
            <a:ext cx="8380321" cy="369332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400" b="1" dirty="0"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400" b="1" dirty="0"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270022" y="1655153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6B6B6B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1007845" y="924488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Your Text Here</a:t>
            </a:r>
            <a:endParaRPr lang="ko-KR" altLang="en-US" sz="1600" b="1" dirty="0"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83" y="1508716"/>
            <a:ext cx="2548251" cy="33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58"/>
          <p:cNvSpPr txBox="1">
            <a:spLocks noGrp="1"/>
          </p:cNvSpPr>
          <p:nvPr>
            <p:ph type="ctrTitle"/>
          </p:nvPr>
        </p:nvSpPr>
        <p:spPr>
          <a:xfrm>
            <a:off x="1057776" y="1066825"/>
            <a:ext cx="5009100" cy="8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THANKS!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532" name="Google Shape;1532;p58"/>
          <p:cNvSpPr txBox="1">
            <a:spLocks noGrp="1"/>
          </p:cNvSpPr>
          <p:nvPr>
            <p:ph type="subTitle" idx="1"/>
          </p:nvPr>
        </p:nvSpPr>
        <p:spPr>
          <a:xfrm>
            <a:off x="1214486" y="2084134"/>
            <a:ext cx="35838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Do you have any questions?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0" name="Google Shape;1526;p57"/>
          <p:cNvSpPr txBox="1">
            <a:spLocks/>
          </p:cNvSpPr>
          <p:nvPr/>
        </p:nvSpPr>
        <p:spPr>
          <a:xfrm>
            <a:off x="1214486" y="2682943"/>
            <a:ext cx="28080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dirty="0" smtClean="0">
                <a:solidFill>
                  <a:srgbClr val="6B6B6B"/>
                </a:solidFill>
              </a:rPr>
              <a:t>You can replace the image on the screen with your own work. Just delete this one, add yours and </a:t>
            </a:r>
            <a:r>
              <a:rPr lang="en-US" dirty="0" smtClean="0">
                <a:solidFill>
                  <a:srgbClr val="6B6B6B"/>
                </a:solidFill>
              </a:rPr>
              <a:t>and</a:t>
            </a:r>
            <a:r>
              <a:rPr lang="en-US" dirty="0" smtClean="0">
                <a:solidFill>
                  <a:srgbClr val="6B6B6B"/>
                </a:solidFill>
              </a:rPr>
              <a:t> place it in the center of the device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</a:pPr>
            <a:endParaRPr lang="en-US" dirty="0">
              <a:solidFill>
                <a:srgbClr val="6B6B6B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97" y="151373"/>
            <a:ext cx="3300172" cy="45455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>
            <a:spLocks noGrp="1"/>
          </p:cNvSpPr>
          <p:nvPr>
            <p:ph type="title"/>
          </p:nvPr>
        </p:nvSpPr>
        <p:spPr>
          <a:xfrm>
            <a:off x="2224375" y="184092"/>
            <a:ext cx="4697175" cy="4517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Real Estate Infographics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04" name="Google Shape;304;p18"/>
          <p:cNvSpPr txBox="1"/>
          <p:nvPr/>
        </p:nvSpPr>
        <p:spPr>
          <a:xfrm>
            <a:off x="3678363" y="3677638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86850" y="3672863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634750" y="4032688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3226268" y="4033777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6269863" y="367419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18"/>
          <p:cNvSpPr txBox="1"/>
          <p:nvPr/>
        </p:nvSpPr>
        <p:spPr>
          <a:xfrm>
            <a:off x="5817774" y="4033483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037" y="2211347"/>
            <a:ext cx="1272826" cy="128160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549" y="2207330"/>
            <a:ext cx="1272826" cy="128160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50" y="2207116"/>
            <a:ext cx="1272826" cy="128160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59"/>
          <p:cNvSpPr txBox="1">
            <a:spLocks noGrp="1"/>
          </p:cNvSpPr>
          <p:nvPr>
            <p:ph type="title"/>
          </p:nvPr>
        </p:nvSpPr>
        <p:spPr>
          <a:xfrm>
            <a:off x="992143" y="2574469"/>
            <a:ext cx="737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PE" dirty="0">
                <a:solidFill>
                  <a:srgbClr val="000000"/>
                </a:solidFill>
              </a:rPr>
              <a:t>https://www.plantillaspower-point.com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59"/>
          <p:cNvSpPr txBox="1">
            <a:spLocks noGrp="1"/>
          </p:cNvSpPr>
          <p:nvPr>
            <p:ph type="title"/>
          </p:nvPr>
        </p:nvSpPr>
        <p:spPr>
          <a:xfrm>
            <a:off x="143679" y="162587"/>
            <a:ext cx="335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ALTERNATIVE RESOURCES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450" y="425105"/>
            <a:ext cx="3474504" cy="20556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546" y="2836985"/>
            <a:ext cx="3476250" cy="189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967" y="3186368"/>
            <a:ext cx="2746115" cy="16269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029" y="257929"/>
            <a:ext cx="1608750" cy="2632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819" y="2890429"/>
            <a:ext cx="1109907" cy="17211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101" y="1323859"/>
            <a:ext cx="2034332" cy="16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09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59"/>
          <p:cNvSpPr txBox="1">
            <a:spLocks noGrp="1"/>
          </p:cNvSpPr>
          <p:nvPr>
            <p:ph type="title"/>
          </p:nvPr>
        </p:nvSpPr>
        <p:spPr>
          <a:xfrm>
            <a:off x="2380368" y="122214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ALTERNATIVE RESOURCES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201" y="863563"/>
            <a:ext cx="3114094" cy="20832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1" y="2946785"/>
            <a:ext cx="2733394" cy="17548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74" y="1157223"/>
            <a:ext cx="4505097" cy="14959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734" y="2697402"/>
            <a:ext cx="1372268" cy="20042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7456" y="3089913"/>
            <a:ext cx="1831553" cy="14685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53" y="2946785"/>
            <a:ext cx="1949585" cy="16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803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59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737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ALTERNATIVE RESOURCES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299" y="521225"/>
            <a:ext cx="2800550" cy="19067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04" y="1196788"/>
            <a:ext cx="3660962" cy="36609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847" y="2834514"/>
            <a:ext cx="3184002" cy="20232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898" y="1093925"/>
            <a:ext cx="1523722" cy="2098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7466" y="3192637"/>
            <a:ext cx="1021681" cy="15843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9220" y="1196788"/>
            <a:ext cx="1032724" cy="157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03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0" name="Google Shape;6300;p70"/>
          <p:cNvSpPr txBox="1">
            <a:spLocks noGrp="1"/>
          </p:cNvSpPr>
          <p:nvPr>
            <p:ph type="title"/>
          </p:nvPr>
        </p:nvSpPr>
        <p:spPr>
          <a:xfrm>
            <a:off x="764325" y="1029213"/>
            <a:ext cx="7535632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grpSp>
        <p:nvGrpSpPr>
          <p:cNvPr id="6302" name="Google Shape;6302;p70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rgbClr val="FF0000"/>
          </a:solidFill>
        </p:grpSpPr>
        <p:sp>
          <p:nvSpPr>
            <p:cNvPr id="6303" name="Google Shape;6303;p70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04" name="Google Shape;6304;p70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08" name="Google Shape;6308;p70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rgbClr val="FF0000"/>
          </a:solidFill>
        </p:grpSpPr>
        <p:sp>
          <p:nvSpPr>
            <p:cNvPr id="6309" name="Google Shape;6309;p70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0" name="Google Shape;6310;p70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11" name="Google Shape;6311;p70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rgbClr val="FF0000"/>
          </a:solidFill>
        </p:grpSpPr>
        <p:sp>
          <p:nvSpPr>
            <p:cNvPr id="6312" name="Google Shape;6312;p70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3" name="Google Shape;6313;p70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4" name="Google Shape;6314;p70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5" name="Google Shape;6315;p70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6" name="Google Shape;6316;p70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7" name="Google Shape;6317;p70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8" name="Google Shape;6318;p70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9" name="Google Shape;6319;p70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20" name="Google Shape;6320;p70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rgbClr val="FF0000"/>
          </a:solidFill>
        </p:grpSpPr>
        <p:sp>
          <p:nvSpPr>
            <p:cNvPr id="6321" name="Google Shape;6321;p7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22" name="Google Shape;6322;p7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23" name="Google Shape;6323;p70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rgbClr val="FF0000"/>
          </a:solidFill>
        </p:grpSpPr>
        <p:sp>
          <p:nvSpPr>
            <p:cNvPr id="6324" name="Google Shape;6324;p70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25" name="Google Shape;6325;p70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26" name="Google Shape;6326;p70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rgbClr val="FF0000"/>
          </a:solidFill>
        </p:grpSpPr>
        <p:sp>
          <p:nvSpPr>
            <p:cNvPr id="6327" name="Google Shape;6327;p70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28" name="Google Shape;6328;p70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29" name="Google Shape;6329;p70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rgbClr val="FF0000"/>
          </a:solidFill>
        </p:grpSpPr>
        <p:sp>
          <p:nvSpPr>
            <p:cNvPr id="6330" name="Google Shape;6330;p70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1" name="Google Shape;6331;p70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2" name="Google Shape;6332;p70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3" name="Google Shape;6333;p70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4" name="Google Shape;6334;p70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335" name="Google Shape;6335;p70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336" name="Google Shape;6336;p70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rgbClr val="FF0000"/>
          </a:solidFill>
        </p:grpSpPr>
        <p:sp>
          <p:nvSpPr>
            <p:cNvPr id="6337" name="Google Shape;6337;p70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8" name="Google Shape;6338;p70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9" name="Google Shape;6339;p70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40" name="Google Shape;6340;p70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rgbClr val="FF0000"/>
          </a:solidFill>
        </p:grpSpPr>
        <p:sp>
          <p:nvSpPr>
            <p:cNvPr id="6341" name="Google Shape;6341;p70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42" name="Google Shape;6342;p70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43" name="Google Shape;6343;p70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rgbClr val="FF0000"/>
          </a:solidFill>
        </p:grpSpPr>
        <p:sp>
          <p:nvSpPr>
            <p:cNvPr id="6344" name="Google Shape;6344;p70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45" name="Google Shape;6345;p70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46" name="Google Shape;6346;p70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347" name="Google Shape;6347;p70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348" name="Google Shape;6348;p70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rgbClr val="FF0000"/>
          </a:solidFill>
        </p:grpSpPr>
        <p:sp>
          <p:nvSpPr>
            <p:cNvPr id="6349" name="Google Shape;6349;p70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50" name="Google Shape;6350;p70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51" name="Google Shape;6351;p70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52" name="Google Shape;6352;p70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53" name="Google Shape;6353;p70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rgbClr val="FF0000"/>
          </a:solidFill>
        </p:grpSpPr>
        <p:sp>
          <p:nvSpPr>
            <p:cNvPr id="6354" name="Google Shape;6354;p70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55" name="Google Shape;6355;p70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56" name="Google Shape;6356;p70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rgbClr val="FF0000"/>
          </a:solidFill>
        </p:grpSpPr>
        <p:sp>
          <p:nvSpPr>
            <p:cNvPr id="6357" name="Google Shape;6357;p70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58" name="Google Shape;6358;p70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59" name="Google Shape;6359;p70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0" name="Google Shape;6360;p70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1" name="Google Shape;6361;p70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2" name="Google Shape;6362;p70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63" name="Google Shape;6363;p70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rgbClr val="FF0000"/>
          </a:solidFill>
        </p:grpSpPr>
        <p:sp>
          <p:nvSpPr>
            <p:cNvPr id="6364" name="Google Shape;6364;p70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5" name="Google Shape;6365;p70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6" name="Google Shape;6366;p70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7" name="Google Shape;6367;p70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8" name="Google Shape;6368;p70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9" name="Google Shape;6369;p70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70" name="Google Shape;6370;p70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rgbClr val="FF0000"/>
          </a:solidFill>
        </p:grpSpPr>
        <p:sp>
          <p:nvSpPr>
            <p:cNvPr id="6371" name="Google Shape;6371;p70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72" name="Google Shape;6372;p70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73" name="Google Shape;6373;p70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74" name="Google Shape;6374;p70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75" name="Google Shape;6375;p70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76" name="Google Shape;6376;p70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77" name="Google Shape;6377;p70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78" name="Google Shape;6378;p70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rgbClr val="FF0000"/>
          </a:solidFill>
        </p:grpSpPr>
        <p:sp>
          <p:nvSpPr>
            <p:cNvPr id="6379" name="Google Shape;6379;p70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80" name="Google Shape;6380;p70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81" name="Google Shape;6381;p70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82" name="Google Shape;6382;p70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83" name="Google Shape;6383;p70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rgbClr val="FF0000"/>
          </a:solidFill>
        </p:grpSpPr>
        <p:sp>
          <p:nvSpPr>
            <p:cNvPr id="6384" name="Google Shape;6384;p70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85" name="Google Shape;6385;p70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86" name="Google Shape;6386;p70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rgbClr val="FF0000"/>
          </a:solidFill>
        </p:grpSpPr>
        <p:sp>
          <p:nvSpPr>
            <p:cNvPr id="6387" name="Google Shape;6387;p70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88" name="Google Shape;6388;p70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89" name="Google Shape;6389;p70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90" name="Google Shape;6390;p70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rgbClr val="FF0000"/>
          </a:solidFill>
        </p:grpSpPr>
        <p:sp>
          <p:nvSpPr>
            <p:cNvPr id="6391" name="Google Shape;6391;p70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92" name="Google Shape;6392;p70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93" name="Google Shape;6393;p70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94" name="Google Shape;6394;p70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95" name="Google Shape;6395;p70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rgbClr val="FF0000"/>
          </a:solidFill>
        </p:grpSpPr>
        <p:sp>
          <p:nvSpPr>
            <p:cNvPr id="6396" name="Google Shape;6396;p70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97" name="Google Shape;6397;p70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98" name="Google Shape;6398;p70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99" name="Google Shape;6399;p70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rgbClr val="FF0000"/>
          </a:solidFill>
        </p:grpSpPr>
        <p:sp>
          <p:nvSpPr>
            <p:cNvPr id="6400" name="Google Shape;6400;p70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01" name="Google Shape;6401;p70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02" name="Google Shape;6402;p70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rgbClr val="FF0000"/>
          </a:solidFill>
        </p:grpSpPr>
        <p:sp>
          <p:nvSpPr>
            <p:cNvPr id="6403" name="Google Shape;6403;p70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04" name="Google Shape;6404;p70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05" name="Google Shape;6405;p70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06" name="Google Shape;6406;p70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07" name="Google Shape;6407;p70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08" name="Google Shape;6408;p70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rgbClr val="FF0000"/>
          </a:solidFill>
        </p:grpSpPr>
        <p:sp>
          <p:nvSpPr>
            <p:cNvPr id="6409" name="Google Shape;6409;p70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0" name="Google Shape;6410;p70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1" name="Google Shape;6411;p70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2" name="Google Shape;6412;p70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3" name="Google Shape;6413;p70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4" name="Google Shape;6414;p70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5" name="Google Shape;6415;p70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6" name="Google Shape;6416;p70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7" name="Google Shape;6417;p70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8" name="Google Shape;6418;p70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9" name="Google Shape;6419;p70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0" name="Google Shape;6420;p70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1" name="Google Shape;6421;p70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2" name="Google Shape;6422;p70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3" name="Google Shape;6423;p70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4" name="Google Shape;6424;p70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5" name="Google Shape;6425;p70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6" name="Google Shape;6426;p70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7" name="Google Shape;6427;p70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28" name="Google Shape;6428;p70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rgbClr val="FF0000"/>
          </a:solidFill>
        </p:grpSpPr>
        <p:sp>
          <p:nvSpPr>
            <p:cNvPr id="6429" name="Google Shape;6429;p70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30" name="Google Shape;6430;p70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31" name="Google Shape;6431;p70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32" name="Google Shape;6432;p70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33" name="Google Shape;6433;p70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rgbClr val="FF0000"/>
          </a:solidFill>
        </p:grpSpPr>
        <p:sp>
          <p:nvSpPr>
            <p:cNvPr id="6434" name="Google Shape;6434;p70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35" name="Google Shape;6435;p70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36" name="Google Shape;6436;p70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37" name="Google Shape;6437;p70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rgbClr val="FF0000"/>
          </a:solidFill>
        </p:grpSpPr>
        <p:sp>
          <p:nvSpPr>
            <p:cNvPr id="6438" name="Google Shape;6438;p70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39" name="Google Shape;6439;p70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40" name="Google Shape;6440;p70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41" name="Google Shape;6441;p70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rgbClr val="FF0000"/>
          </a:solidFill>
        </p:grpSpPr>
        <p:sp>
          <p:nvSpPr>
            <p:cNvPr id="6442" name="Google Shape;6442;p70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43" name="Google Shape;6443;p70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44" name="Google Shape;6444;p70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45" name="Google Shape;6445;p70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46" name="Google Shape;6446;p70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47" name="Google Shape;6447;p70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rgbClr val="FF0000"/>
          </a:solidFill>
        </p:grpSpPr>
        <p:sp>
          <p:nvSpPr>
            <p:cNvPr id="6448" name="Google Shape;6448;p70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49" name="Google Shape;6449;p70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50" name="Google Shape;6450;p70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451" name="Google Shape;6451;p70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452" name="Google Shape;6452;p70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rgbClr val="FF0000"/>
          </a:solidFill>
        </p:grpSpPr>
        <p:sp>
          <p:nvSpPr>
            <p:cNvPr id="6453" name="Google Shape;6453;p70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54" name="Google Shape;6454;p70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55" name="Google Shape;6455;p70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rgbClr val="FF0000"/>
          </a:solidFill>
        </p:grpSpPr>
        <p:sp>
          <p:nvSpPr>
            <p:cNvPr id="6456" name="Google Shape;6456;p70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57" name="Google Shape;6457;p70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58" name="Google Shape;6458;p70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59" name="Google Shape;6459;p70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60" name="Google Shape;6460;p70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61" name="Google Shape;6461;p70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62" name="Google Shape;6462;p70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63" name="Google Shape;6463;p70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64" name="Google Shape;6464;p70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rgbClr val="FF0000"/>
          </a:solidFill>
        </p:grpSpPr>
        <p:sp>
          <p:nvSpPr>
            <p:cNvPr id="6465" name="Google Shape;6465;p70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66" name="Google Shape;6466;p70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67" name="Google Shape;6467;p70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68" name="Google Shape;6468;p70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rgbClr val="FF0000"/>
          </a:solidFill>
        </p:grpSpPr>
        <p:sp>
          <p:nvSpPr>
            <p:cNvPr id="6469" name="Google Shape;6469;p70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70" name="Google Shape;6470;p70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75" name="Google Shape;6475;p70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rgbClr val="FF0000"/>
          </a:solidFill>
        </p:grpSpPr>
        <p:sp>
          <p:nvSpPr>
            <p:cNvPr id="6476" name="Google Shape;6476;p70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77" name="Google Shape;6477;p70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78" name="Google Shape;6478;p70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79" name="Google Shape;6479;p70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80" name="Google Shape;6480;p70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81" name="Google Shape;6481;p70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rgbClr val="FF0000"/>
          </a:solidFill>
        </p:grpSpPr>
        <p:sp>
          <p:nvSpPr>
            <p:cNvPr id="6482" name="Google Shape;6482;p70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83" name="Google Shape;6483;p70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84" name="Google Shape;6484;p70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85" name="Google Shape;6485;p70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86" name="Google Shape;6486;p70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87" name="Google Shape;6487;p70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88" name="Google Shape;6488;p70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rgbClr val="FF0000"/>
          </a:solidFill>
        </p:grpSpPr>
        <p:sp>
          <p:nvSpPr>
            <p:cNvPr id="6489" name="Google Shape;6489;p70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0" name="Google Shape;6490;p70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491" name="Google Shape;6491;p70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492" name="Google Shape;6492;p70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rgbClr val="FF0000"/>
          </a:solidFill>
        </p:grpSpPr>
        <p:sp>
          <p:nvSpPr>
            <p:cNvPr id="6493" name="Google Shape;6493;p70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4" name="Google Shape;6494;p70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5" name="Google Shape;6495;p70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6" name="Google Shape;6496;p70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7" name="Google Shape;6497;p70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8" name="Google Shape;6498;p70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9" name="Google Shape;6499;p70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00" name="Google Shape;6500;p70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rgbClr val="FF0000"/>
          </a:solidFill>
        </p:grpSpPr>
        <p:sp>
          <p:nvSpPr>
            <p:cNvPr id="6501" name="Google Shape;6501;p70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2" name="Google Shape;6502;p70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3" name="Google Shape;6503;p70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04" name="Google Shape;6504;p70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rgbClr val="FF0000"/>
          </a:solidFill>
        </p:grpSpPr>
        <p:sp>
          <p:nvSpPr>
            <p:cNvPr id="6505" name="Google Shape;6505;p70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6" name="Google Shape;6506;p70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7" name="Google Shape;6507;p70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8" name="Google Shape;6508;p70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09" name="Google Shape;6509;p70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rgbClr val="FF0000"/>
          </a:solidFill>
        </p:grpSpPr>
        <p:sp>
          <p:nvSpPr>
            <p:cNvPr id="6510" name="Google Shape;6510;p70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1" name="Google Shape;6511;p70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2" name="Google Shape;6512;p70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13" name="Google Shape;6513;p70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rgbClr val="FF0000"/>
          </a:solidFill>
        </p:grpSpPr>
        <p:sp>
          <p:nvSpPr>
            <p:cNvPr id="6514" name="Google Shape;6514;p70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5" name="Google Shape;6515;p70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6" name="Google Shape;6516;p70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7" name="Google Shape;6517;p70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8" name="Google Shape;6518;p70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9" name="Google Shape;6519;p70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0" name="Google Shape;6520;p70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21" name="Google Shape;6521;p70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rgbClr val="FF0000"/>
          </a:solidFill>
        </p:grpSpPr>
        <p:sp>
          <p:nvSpPr>
            <p:cNvPr id="6522" name="Google Shape;6522;p70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3" name="Google Shape;6523;p70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4" name="Google Shape;6524;p70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5" name="Google Shape;6525;p70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6" name="Google Shape;6526;p70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527" name="Google Shape;6527;p70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528" name="Google Shape;6528;p70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rgbClr val="FF0000"/>
          </a:solidFill>
        </p:grpSpPr>
        <p:sp>
          <p:nvSpPr>
            <p:cNvPr id="6529" name="Google Shape;6529;p70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30" name="Google Shape;6530;p70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31" name="Google Shape;6531;p70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32" name="Google Shape;6532;p70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rgbClr val="FF0000"/>
          </a:solidFill>
        </p:grpSpPr>
        <p:sp>
          <p:nvSpPr>
            <p:cNvPr id="6533" name="Google Shape;6533;p70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34" name="Google Shape;6534;p70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535" name="Google Shape;6535;p70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536" name="Google Shape;6536;p70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rgbClr val="FF0000"/>
          </a:solidFill>
        </p:grpSpPr>
        <p:sp>
          <p:nvSpPr>
            <p:cNvPr id="6537" name="Google Shape;6537;p70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38" name="Google Shape;6538;p70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39" name="Google Shape;6539;p70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rgbClr val="FF0000"/>
          </a:solidFill>
        </p:grpSpPr>
        <p:sp>
          <p:nvSpPr>
            <p:cNvPr id="6540" name="Google Shape;6540;p70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1" name="Google Shape;6541;p70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542" name="Google Shape;6542;p70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543" name="Google Shape;6543;p70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544" name="Google Shape;6544;p70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rgbClr val="FF0000"/>
          </a:solidFill>
        </p:grpSpPr>
        <p:sp>
          <p:nvSpPr>
            <p:cNvPr id="6545" name="Google Shape;6545;p70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6" name="Google Shape;6546;p70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7" name="Google Shape;6547;p70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8" name="Google Shape;6548;p70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9" name="Google Shape;6549;p70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50" name="Google Shape;6550;p70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rgbClr val="FF0000"/>
          </a:solidFill>
        </p:grpSpPr>
        <p:sp>
          <p:nvSpPr>
            <p:cNvPr id="6551" name="Google Shape;6551;p70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2" name="Google Shape;6552;p70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3" name="Google Shape;6553;p70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4" name="Google Shape;6554;p70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5" name="Google Shape;6555;p70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6" name="Google Shape;6556;p70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57" name="Google Shape;6557;p70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rgbClr val="FF0000"/>
          </a:solidFill>
        </p:grpSpPr>
        <p:sp>
          <p:nvSpPr>
            <p:cNvPr id="6558" name="Google Shape;6558;p70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9" name="Google Shape;6559;p70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0" name="Google Shape;6560;p70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1" name="Google Shape;6561;p70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2" name="Google Shape;6562;p70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63" name="Google Shape;6563;p70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rgbClr val="FF0000"/>
          </a:solidFill>
        </p:grpSpPr>
        <p:sp>
          <p:nvSpPr>
            <p:cNvPr id="6564" name="Google Shape;6564;p70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5" name="Google Shape;6565;p70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6" name="Google Shape;6566;p70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7" name="Google Shape;6567;p70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68" name="Google Shape;6568;p70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rgbClr val="FF0000"/>
          </a:solidFill>
        </p:grpSpPr>
        <p:sp>
          <p:nvSpPr>
            <p:cNvPr id="6569" name="Google Shape;6569;p70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70" name="Google Shape;6570;p70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71" name="Google Shape;6571;p70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rgbClr val="FF0000"/>
          </a:solidFill>
        </p:grpSpPr>
        <p:sp>
          <p:nvSpPr>
            <p:cNvPr id="6572" name="Google Shape;6572;p70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73" name="Google Shape;6573;p70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74" name="Google Shape;6574;p70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rgbClr val="FF0000"/>
          </a:solidFill>
        </p:grpSpPr>
        <p:sp>
          <p:nvSpPr>
            <p:cNvPr id="6575" name="Google Shape;6575;p70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76" name="Google Shape;6576;p70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77" name="Google Shape;6577;p70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rgbClr val="FF0000"/>
          </a:solidFill>
        </p:grpSpPr>
        <p:sp>
          <p:nvSpPr>
            <p:cNvPr id="6578" name="Google Shape;6578;p70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79" name="Google Shape;6579;p70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0" name="Google Shape;6580;p70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81" name="Google Shape;6581;p70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rgbClr val="FF0000"/>
          </a:solidFill>
        </p:grpSpPr>
        <p:sp>
          <p:nvSpPr>
            <p:cNvPr id="6582" name="Google Shape;6582;p70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3" name="Google Shape;6583;p70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4" name="Google Shape;6584;p70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5" name="Google Shape;6585;p70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86" name="Google Shape;6586;p70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rgbClr val="FF0000"/>
          </a:solidFill>
        </p:grpSpPr>
        <p:sp>
          <p:nvSpPr>
            <p:cNvPr id="6587" name="Google Shape;6587;p70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8" name="Google Shape;6588;p70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9" name="Google Shape;6589;p70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90" name="Google Shape;6590;p70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rgbClr val="FF0000"/>
          </a:solidFill>
        </p:grpSpPr>
        <p:sp>
          <p:nvSpPr>
            <p:cNvPr id="6591" name="Google Shape;6591;p70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2" name="Google Shape;6592;p70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3" name="Google Shape;6593;p70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4" name="Google Shape;6594;p70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5" name="Google Shape;6595;p70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6" name="Google Shape;6596;p70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7" name="Google Shape;6597;p70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8" name="Google Shape;6598;p70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99" name="Google Shape;6599;p70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rgbClr val="FF0000"/>
          </a:solidFill>
        </p:grpSpPr>
        <p:sp>
          <p:nvSpPr>
            <p:cNvPr id="6600" name="Google Shape;6600;p70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1" name="Google Shape;6601;p70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2" name="Google Shape;6602;p70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3" name="Google Shape;6603;p70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4" name="Google Shape;6604;p70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05" name="Google Shape;6605;p70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rgbClr val="FF0000"/>
          </a:solidFill>
        </p:grpSpPr>
        <p:sp>
          <p:nvSpPr>
            <p:cNvPr id="6606" name="Google Shape;6606;p7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7" name="Google Shape;6607;p7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8" name="Google Shape;6608;p7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9" name="Google Shape;6609;p7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0" name="Google Shape;6610;p7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11" name="Google Shape;6611;p70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rgbClr val="FF0000"/>
          </a:solidFill>
        </p:grpSpPr>
        <p:sp>
          <p:nvSpPr>
            <p:cNvPr id="6612" name="Google Shape;6612;p70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3" name="Google Shape;6613;p70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4" name="Google Shape;6614;p70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15" name="Google Shape;6615;p70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rgbClr val="FF0000"/>
          </a:solidFill>
        </p:grpSpPr>
        <p:sp>
          <p:nvSpPr>
            <p:cNvPr id="6616" name="Google Shape;6616;p70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7" name="Google Shape;6617;p70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8" name="Google Shape;6618;p70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9" name="Google Shape;6619;p70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0" name="Google Shape;6620;p70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1" name="Google Shape;6621;p70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22" name="Google Shape;6622;p70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rgbClr val="FF0000"/>
          </a:solidFill>
        </p:grpSpPr>
        <p:sp>
          <p:nvSpPr>
            <p:cNvPr id="6623" name="Google Shape;6623;p70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4" name="Google Shape;6624;p70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5" name="Google Shape;6625;p70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6" name="Google Shape;6626;p70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7" name="Google Shape;6627;p70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8" name="Google Shape;6628;p70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9" name="Google Shape;6629;p70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30" name="Google Shape;6630;p70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rgbClr val="FF0000"/>
          </a:solidFill>
        </p:grpSpPr>
        <p:sp>
          <p:nvSpPr>
            <p:cNvPr id="6631" name="Google Shape;6631;p70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32" name="Google Shape;6632;p70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33" name="Google Shape;6633;p70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34" name="Google Shape;6634;p70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35" name="Google Shape;6635;p70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36" name="Google Shape;6636;p70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rgbClr val="FF0000"/>
          </a:solidFill>
        </p:grpSpPr>
        <p:sp>
          <p:nvSpPr>
            <p:cNvPr id="6637" name="Google Shape;6637;p70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38" name="Google Shape;6638;p70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39" name="Google Shape;6639;p70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rgbClr val="FF0000"/>
          </a:solidFill>
        </p:grpSpPr>
        <p:sp>
          <p:nvSpPr>
            <p:cNvPr id="6640" name="Google Shape;6640;p70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41" name="Google Shape;6641;p70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642" name="Google Shape;6642;p70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643" name="Google Shape;6643;p70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rgbClr val="FF0000"/>
          </a:solidFill>
        </p:grpSpPr>
        <p:sp>
          <p:nvSpPr>
            <p:cNvPr id="6644" name="Google Shape;6644;p70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45" name="Google Shape;6645;p70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46" name="Google Shape;6646;p70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rgbClr val="FF0000"/>
          </a:solidFill>
        </p:grpSpPr>
        <p:sp>
          <p:nvSpPr>
            <p:cNvPr id="6647" name="Google Shape;6647;p70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48" name="Google Shape;6648;p70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49" name="Google Shape;6649;p70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50" name="Google Shape;6650;p70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rgbClr val="FF0000"/>
          </a:solidFill>
        </p:grpSpPr>
        <p:sp>
          <p:nvSpPr>
            <p:cNvPr id="6651" name="Google Shape;6651;p70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52" name="Google Shape;6652;p70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53" name="Google Shape;6653;p70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54" name="Google Shape;6654;p70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rgbClr val="FF0000"/>
          </a:solidFill>
        </p:grpSpPr>
        <p:sp>
          <p:nvSpPr>
            <p:cNvPr id="6655" name="Google Shape;6655;p7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56" name="Google Shape;6656;p7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57" name="Google Shape;6657;p70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rgbClr val="FF0000"/>
          </a:solidFill>
        </p:grpSpPr>
        <p:sp>
          <p:nvSpPr>
            <p:cNvPr id="6658" name="Google Shape;6658;p70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59" name="Google Shape;6659;p70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60" name="Google Shape;6660;p70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rgbClr val="FF0000"/>
          </a:solidFill>
        </p:grpSpPr>
        <p:sp>
          <p:nvSpPr>
            <p:cNvPr id="6661" name="Google Shape;6661;p70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62" name="Google Shape;6662;p70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63" name="Google Shape;6663;p70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64" name="Google Shape;6664;p70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rgbClr val="FF0000"/>
          </a:solidFill>
        </p:grpSpPr>
        <p:sp>
          <p:nvSpPr>
            <p:cNvPr id="6665" name="Google Shape;6665;p70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66" name="Google Shape;6666;p70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67" name="Google Shape;6667;p70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68" name="Google Shape;6668;p70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rgbClr val="FF0000"/>
          </a:solidFill>
        </p:grpSpPr>
        <p:sp>
          <p:nvSpPr>
            <p:cNvPr id="6669" name="Google Shape;6669;p70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0" name="Google Shape;6670;p70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1" name="Google Shape;6671;p70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2" name="Google Shape;6672;p70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73" name="Google Shape;6673;p70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rgbClr val="FF0000"/>
          </a:solidFill>
        </p:grpSpPr>
        <p:sp>
          <p:nvSpPr>
            <p:cNvPr id="6674" name="Google Shape;6674;p70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5" name="Google Shape;6675;p70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6" name="Google Shape;6676;p70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7" name="Google Shape;6677;p70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78" name="Google Shape;6678;p70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rgbClr val="FF0000"/>
          </a:solidFill>
        </p:grpSpPr>
        <p:sp>
          <p:nvSpPr>
            <p:cNvPr id="6679" name="Google Shape;6679;p70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0" name="Google Shape;6680;p70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1" name="Google Shape;6681;p70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2" name="Google Shape;6682;p70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3" name="Google Shape;6683;p70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4" name="Google Shape;6684;p70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85" name="Google Shape;6685;p70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rgbClr val="FF0000"/>
          </a:solidFill>
        </p:grpSpPr>
        <p:sp>
          <p:nvSpPr>
            <p:cNvPr id="6686" name="Google Shape;6686;p70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7" name="Google Shape;6687;p70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8" name="Google Shape;6688;p70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9" name="Google Shape;6689;p70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90" name="Google Shape;6690;p70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rgbClr val="FF0000"/>
          </a:solidFill>
        </p:grpSpPr>
        <p:sp>
          <p:nvSpPr>
            <p:cNvPr id="6691" name="Google Shape;6691;p70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2" name="Google Shape;6692;p70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3" name="Google Shape;6693;p70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4" name="Google Shape;6694;p70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5" name="Google Shape;6695;p70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6" name="Google Shape;6696;p70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97" name="Google Shape;6697;p70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rgbClr val="FF0000"/>
          </a:solidFill>
        </p:grpSpPr>
        <p:sp>
          <p:nvSpPr>
            <p:cNvPr id="6698" name="Google Shape;6698;p70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9" name="Google Shape;6699;p70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0" name="Google Shape;6700;p70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1" name="Google Shape;6701;p70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2" name="Google Shape;6702;p70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3" name="Google Shape;6703;p70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4" name="Google Shape;6704;p70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5" name="Google Shape;6705;p70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6" name="Google Shape;6706;p70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7" name="Google Shape;6707;p70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8" name="Google Shape;6708;p70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9" name="Google Shape;6709;p70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4" name="Google Shape;6714;p71"/>
          <p:cNvSpPr txBox="1">
            <a:spLocks noGrp="1"/>
          </p:cNvSpPr>
          <p:nvPr>
            <p:ph type="title"/>
          </p:nvPr>
        </p:nvSpPr>
        <p:spPr>
          <a:xfrm>
            <a:off x="559944" y="859169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5" name="Google Shape;6715;p71"/>
          <p:cNvSpPr txBox="1">
            <a:spLocks noGrp="1"/>
          </p:cNvSpPr>
          <p:nvPr>
            <p:ph type="title" idx="4294967295"/>
          </p:nvPr>
        </p:nvSpPr>
        <p:spPr>
          <a:xfrm>
            <a:off x="5063329" y="788261"/>
            <a:ext cx="3482975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Medical Icons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16" name="Google Shape;6716;p71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  <a:solidFill>
            <a:srgbClr val="FF0000"/>
          </a:solidFill>
        </p:grpSpPr>
        <p:sp>
          <p:nvSpPr>
            <p:cNvPr id="6717" name="Google Shape;6717;p71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71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71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0" name="Google Shape;6720;p71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  <a:solidFill>
            <a:srgbClr val="FF0000"/>
          </a:solidFill>
        </p:grpSpPr>
        <p:sp>
          <p:nvSpPr>
            <p:cNvPr id="6721" name="Google Shape;6721;p7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7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7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4" name="Google Shape;6724;p71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  <a:solidFill>
            <a:srgbClr val="FF0000"/>
          </a:solidFill>
        </p:grpSpPr>
        <p:sp>
          <p:nvSpPr>
            <p:cNvPr id="6725" name="Google Shape;6725;p71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71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71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8" name="Google Shape;6728;p71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  <a:solidFill>
            <a:srgbClr val="FF0000"/>
          </a:solidFill>
        </p:grpSpPr>
        <p:sp>
          <p:nvSpPr>
            <p:cNvPr id="6729" name="Google Shape;6729;p71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71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71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71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3" name="Google Shape;6733;p71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  <a:solidFill>
            <a:srgbClr val="FF0000"/>
          </a:solidFill>
        </p:grpSpPr>
        <p:sp>
          <p:nvSpPr>
            <p:cNvPr id="6734" name="Google Shape;6734;p71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71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71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7" name="Google Shape;6737;p71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8" name="Google Shape;6738;p71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  <a:solidFill>
            <a:srgbClr val="FF0000"/>
          </a:solidFill>
        </p:grpSpPr>
        <p:sp>
          <p:nvSpPr>
            <p:cNvPr id="6739" name="Google Shape;6739;p71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71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1" name="Google Shape;6741;p71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  <a:solidFill>
            <a:srgbClr val="FF0000"/>
          </a:solidFill>
        </p:grpSpPr>
        <p:sp>
          <p:nvSpPr>
            <p:cNvPr id="6742" name="Google Shape;6742;p71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71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4" name="Google Shape;6744;p71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5" name="Google Shape;6745;p71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46" name="Google Shape;6746;p71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  <a:solidFill>
            <a:srgbClr val="FF0000"/>
          </a:solidFill>
        </p:grpSpPr>
        <p:sp>
          <p:nvSpPr>
            <p:cNvPr id="6747" name="Google Shape;6747;p71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71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71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71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1" name="Google Shape;6751;p71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  <a:solidFill>
            <a:srgbClr val="FF0000"/>
          </a:solidFill>
        </p:grpSpPr>
        <p:sp>
          <p:nvSpPr>
            <p:cNvPr id="6752" name="Google Shape;6752;p71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71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54" name="Google Shape;6754;p71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55" name="Google Shape;6755;p71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  <a:solidFill>
            <a:srgbClr val="FF0000"/>
          </a:solidFill>
        </p:grpSpPr>
        <p:sp>
          <p:nvSpPr>
            <p:cNvPr id="6756" name="Google Shape;6756;p71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71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71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71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71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71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2" name="Google Shape;6762;p71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  <a:solidFill>
            <a:srgbClr val="FF0000"/>
          </a:solidFill>
        </p:grpSpPr>
        <p:sp>
          <p:nvSpPr>
            <p:cNvPr id="6763" name="Google Shape;6763;p71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71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71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71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71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71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71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0" name="Google Shape;6770;p71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  <a:solidFill>
            <a:srgbClr val="FF0000"/>
          </a:solidFill>
        </p:grpSpPr>
        <p:sp>
          <p:nvSpPr>
            <p:cNvPr id="6771" name="Google Shape;6771;p71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71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3" name="Google Shape;6773;p71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  <a:solidFill>
            <a:srgbClr val="FF0000"/>
          </a:solidFill>
        </p:grpSpPr>
        <p:sp>
          <p:nvSpPr>
            <p:cNvPr id="6774" name="Google Shape;6774;p71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71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71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71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8" name="Google Shape;6778;p71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  <a:solidFill>
            <a:srgbClr val="FF0000"/>
          </a:solidFill>
        </p:grpSpPr>
        <p:sp>
          <p:nvSpPr>
            <p:cNvPr id="6779" name="Google Shape;6779;p71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71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71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82" name="Google Shape;6782;p71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3" name="Google Shape;6783;p71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  <a:solidFill>
            <a:srgbClr val="FF0000"/>
          </a:solidFill>
        </p:grpSpPr>
        <p:sp>
          <p:nvSpPr>
            <p:cNvPr id="6784" name="Google Shape;6784;p71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71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86" name="Google Shape;6786;p71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7" name="Google Shape;6787;p71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8" name="Google Shape;6788;p71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  <a:solidFill>
            <a:srgbClr val="FF0000"/>
          </a:solidFill>
        </p:grpSpPr>
        <p:sp>
          <p:nvSpPr>
            <p:cNvPr id="6789" name="Google Shape;6789;p71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71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1" name="Google Shape;6791;p71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  <a:solidFill>
            <a:srgbClr val="FF0000"/>
          </a:solidFill>
        </p:grpSpPr>
        <p:sp>
          <p:nvSpPr>
            <p:cNvPr id="6792" name="Google Shape;6792;p71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71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71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71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6" name="Google Shape;6796;p71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  <a:solidFill>
            <a:srgbClr val="FF0000"/>
          </a:solidFill>
        </p:grpSpPr>
        <p:sp>
          <p:nvSpPr>
            <p:cNvPr id="6797" name="Google Shape;6797;p71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71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71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0" name="Google Shape;6800;p71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1" name="Google Shape;6801;p71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  <a:solidFill>
            <a:srgbClr val="FF0000"/>
          </a:solidFill>
        </p:grpSpPr>
        <p:sp>
          <p:nvSpPr>
            <p:cNvPr id="6802" name="Google Shape;6802;p71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71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71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5" name="Google Shape;6805;p71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  <a:solidFill>
            <a:srgbClr val="FF0000"/>
          </a:solidFill>
        </p:grpSpPr>
        <p:sp>
          <p:nvSpPr>
            <p:cNvPr id="6806" name="Google Shape;6806;p71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71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71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71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0" name="Google Shape;6810;p71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  <a:solidFill>
            <a:srgbClr val="FF0000"/>
          </a:solidFill>
        </p:grpSpPr>
        <p:sp>
          <p:nvSpPr>
            <p:cNvPr id="6811" name="Google Shape;6811;p71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71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3" name="Google Shape;6813;p71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  <a:solidFill>
            <a:srgbClr val="FF0000"/>
          </a:solidFill>
        </p:grpSpPr>
        <p:sp>
          <p:nvSpPr>
            <p:cNvPr id="6814" name="Google Shape;6814;p71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71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6" name="Google Shape;6816;p71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  <a:solidFill>
            <a:srgbClr val="FF0000"/>
          </a:solidFill>
        </p:grpSpPr>
        <p:sp>
          <p:nvSpPr>
            <p:cNvPr id="6817" name="Google Shape;6817;p71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71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71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71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71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2" name="Google Shape;6822;p71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  <a:solidFill>
            <a:srgbClr val="FF0000"/>
          </a:solidFill>
        </p:grpSpPr>
        <p:sp>
          <p:nvSpPr>
            <p:cNvPr id="6823" name="Google Shape;6823;p71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71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71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71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27" name="Google Shape;6827;p71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8" name="Google Shape;6828;p71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29" name="Google Shape;6829;p71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  <a:solidFill>
            <a:srgbClr val="FF0000"/>
          </a:solidFill>
        </p:grpSpPr>
        <p:sp>
          <p:nvSpPr>
            <p:cNvPr id="6830" name="Google Shape;6830;p71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71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2" name="Google Shape;6832;p71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  <a:solidFill>
            <a:srgbClr val="FF0000"/>
          </a:solidFill>
        </p:grpSpPr>
        <p:sp>
          <p:nvSpPr>
            <p:cNvPr id="6833" name="Google Shape;6833;p71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71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5" name="Google Shape;6835;p71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  <a:solidFill>
            <a:srgbClr val="FF0000"/>
          </a:solidFill>
        </p:grpSpPr>
        <p:sp>
          <p:nvSpPr>
            <p:cNvPr id="6836" name="Google Shape;6836;p71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71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8" name="Google Shape;6838;p71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  <a:solidFill>
            <a:srgbClr val="FF0000"/>
          </a:solidFill>
        </p:grpSpPr>
        <p:sp>
          <p:nvSpPr>
            <p:cNvPr id="6839" name="Google Shape;6839;p71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71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71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71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71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71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71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71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7" name="Google Shape;6847;p71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  <a:solidFill>
            <a:srgbClr val="FF0000"/>
          </a:solidFill>
        </p:grpSpPr>
        <p:sp>
          <p:nvSpPr>
            <p:cNvPr id="6848" name="Google Shape;6848;p71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71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0" name="Google Shape;6850;p71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51" name="Google Shape;6851;p71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  <a:solidFill>
            <a:srgbClr val="FF0000"/>
          </a:solidFill>
        </p:grpSpPr>
        <p:sp>
          <p:nvSpPr>
            <p:cNvPr id="6852" name="Google Shape;6852;p71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71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4" name="Google Shape;6854;p71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  <a:solidFill>
            <a:srgbClr val="FF0000"/>
          </a:solidFill>
        </p:grpSpPr>
        <p:sp>
          <p:nvSpPr>
            <p:cNvPr id="6855" name="Google Shape;6855;p71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71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7" name="Google Shape;6857;p71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  <a:solidFill>
            <a:srgbClr val="FF0000"/>
          </a:solidFill>
        </p:grpSpPr>
        <p:sp>
          <p:nvSpPr>
            <p:cNvPr id="6858" name="Google Shape;6858;p71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71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71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1" name="Google Shape;6861;p71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  <a:solidFill>
            <a:srgbClr val="FF0000"/>
          </a:solidFill>
        </p:grpSpPr>
        <p:sp>
          <p:nvSpPr>
            <p:cNvPr id="6862" name="Google Shape;6862;p71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71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4" name="Google Shape;6864;p71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5" name="Google Shape;6865;p71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  <a:solidFill>
            <a:srgbClr val="FF0000"/>
          </a:solidFill>
        </p:grpSpPr>
        <p:sp>
          <p:nvSpPr>
            <p:cNvPr id="6866" name="Google Shape;6866;p71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71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71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9" name="Google Shape;6869;p71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  <a:solidFill>
            <a:srgbClr val="FF0000"/>
          </a:solidFill>
        </p:grpSpPr>
        <p:sp>
          <p:nvSpPr>
            <p:cNvPr id="6870" name="Google Shape;6870;p71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71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2" name="Google Shape;6872;p71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  <a:solidFill>
            <a:srgbClr val="FF0000"/>
          </a:solidFill>
        </p:grpSpPr>
        <p:sp>
          <p:nvSpPr>
            <p:cNvPr id="6873" name="Google Shape;6873;p71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71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5" name="Google Shape;6875;p71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  <a:solidFill>
            <a:srgbClr val="FF0000"/>
          </a:solidFill>
        </p:grpSpPr>
        <p:sp>
          <p:nvSpPr>
            <p:cNvPr id="6876" name="Google Shape;6876;p71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71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71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9" name="Google Shape;6879;p71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0" name="Google Shape;6880;p71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  <a:solidFill>
            <a:srgbClr val="FF0000"/>
          </a:solidFill>
        </p:grpSpPr>
        <p:sp>
          <p:nvSpPr>
            <p:cNvPr id="6881" name="Google Shape;6881;p71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71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71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4" name="Google Shape;6884;p71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  <a:solidFill>
            <a:srgbClr val="FF0000"/>
          </a:solidFill>
        </p:grpSpPr>
        <p:sp>
          <p:nvSpPr>
            <p:cNvPr id="6885" name="Google Shape;6885;p71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71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71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71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71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71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1" name="Google Shape;6891;p71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  <a:solidFill>
            <a:srgbClr val="FF0000"/>
          </a:solidFill>
        </p:grpSpPr>
        <p:sp>
          <p:nvSpPr>
            <p:cNvPr id="6892" name="Google Shape;6892;p71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71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4" name="Google Shape;6894;p71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  <a:solidFill>
            <a:srgbClr val="FF0000"/>
          </a:solidFill>
        </p:grpSpPr>
        <p:sp>
          <p:nvSpPr>
            <p:cNvPr id="6895" name="Google Shape;6895;p71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71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7" name="Google Shape;6897;p71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  <a:solidFill>
            <a:srgbClr val="FF0000"/>
          </a:solidFill>
        </p:grpSpPr>
        <p:sp>
          <p:nvSpPr>
            <p:cNvPr id="6898" name="Google Shape;6898;p71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71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71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71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71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3" name="Google Shape;6903;p71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  <a:solidFill>
            <a:srgbClr val="FF0000"/>
          </a:solidFill>
        </p:grpSpPr>
        <p:sp>
          <p:nvSpPr>
            <p:cNvPr id="6904" name="Google Shape;6904;p71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71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71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71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8" name="Google Shape;6908;p71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09" name="Google Shape;6909;p71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  <a:solidFill>
            <a:srgbClr val="FF0000"/>
          </a:solidFill>
        </p:grpSpPr>
        <p:sp>
          <p:nvSpPr>
            <p:cNvPr id="6910" name="Google Shape;6910;p71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71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71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71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4" name="Google Shape;6914;p71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  <a:solidFill>
            <a:srgbClr val="FF0000"/>
          </a:solidFill>
        </p:grpSpPr>
        <p:sp>
          <p:nvSpPr>
            <p:cNvPr id="6915" name="Google Shape;6915;p71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71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71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8" name="Google Shape;6918;p71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  <a:solidFill>
            <a:srgbClr val="FF0000"/>
          </a:solidFill>
        </p:grpSpPr>
        <p:sp>
          <p:nvSpPr>
            <p:cNvPr id="6919" name="Google Shape;6919;p71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71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71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2" name="Google Shape;6922;p71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  <a:solidFill>
            <a:srgbClr val="FF0000"/>
          </a:solidFill>
        </p:grpSpPr>
        <p:sp>
          <p:nvSpPr>
            <p:cNvPr id="6923" name="Google Shape;6923;p71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71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71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71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71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71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71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71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71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2" name="Google Shape;6932;p71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3" name="Google Shape;6933;p71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  <a:solidFill>
            <a:srgbClr val="FF0000"/>
          </a:solidFill>
        </p:grpSpPr>
        <p:sp>
          <p:nvSpPr>
            <p:cNvPr id="6934" name="Google Shape;6934;p71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71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71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7" name="Google Shape;6937;p71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  <a:solidFill>
            <a:srgbClr val="FF0000"/>
          </a:solidFill>
        </p:grpSpPr>
        <p:sp>
          <p:nvSpPr>
            <p:cNvPr id="6938" name="Google Shape;6938;p71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71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0" name="Google Shape;6940;p71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  <a:solidFill>
            <a:srgbClr val="FF0000"/>
          </a:solidFill>
        </p:grpSpPr>
        <p:sp>
          <p:nvSpPr>
            <p:cNvPr id="6941" name="Google Shape;6941;p71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71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3" name="Google Shape;6943;p71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44" name="Google Shape;6944;p71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  <a:solidFill>
            <a:srgbClr val="FF0000"/>
          </a:solidFill>
        </p:grpSpPr>
        <p:sp>
          <p:nvSpPr>
            <p:cNvPr id="6945" name="Google Shape;6945;p71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71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7" name="Google Shape;6947;p71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  <a:solidFill>
            <a:srgbClr val="FF0000"/>
          </a:solidFill>
        </p:grpSpPr>
        <p:sp>
          <p:nvSpPr>
            <p:cNvPr id="6948" name="Google Shape;6948;p71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71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0" name="Google Shape;6950;p71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  <a:solidFill>
            <a:srgbClr val="FF0000"/>
          </a:solidFill>
        </p:grpSpPr>
        <p:sp>
          <p:nvSpPr>
            <p:cNvPr id="6951" name="Google Shape;6951;p71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71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3" name="Google Shape;6953;p71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  <a:solidFill>
            <a:srgbClr val="FF0000"/>
          </a:solidFill>
        </p:grpSpPr>
        <p:sp>
          <p:nvSpPr>
            <p:cNvPr id="6954" name="Google Shape;6954;p71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71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6" name="Google Shape;6956;p71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  <a:solidFill>
            <a:srgbClr val="FF0000"/>
          </a:solidFill>
        </p:grpSpPr>
        <p:sp>
          <p:nvSpPr>
            <p:cNvPr id="6957" name="Google Shape;6957;p71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71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71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71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1" name="Google Shape;6961;p71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  <a:solidFill>
            <a:srgbClr val="FF0000"/>
          </a:solidFill>
        </p:grpSpPr>
        <p:sp>
          <p:nvSpPr>
            <p:cNvPr id="6962" name="Google Shape;6962;p71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71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4" name="Google Shape;6964;p71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  <a:solidFill>
            <a:srgbClr val="FF0000"/>
          </a:solidFill>
        </p:grpSpPr>
        <p:sp>
          <p:nvSpPr>
            <p:cNvPr id="6965" name="Google Shape;6965;p71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71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7" name="Google Shape;6967;p71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  <a:solidFill>
            <a:srgbClr val="FF0000"/>
          </a:solidFill>
        </p:grpSpPr>
        <p:sp>
          <p:nvSpPr>
            <p:cNvPr id="6968" name="Google Shape;6968;p71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71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71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71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71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71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  <a:solidFill>
            <a:srgbClr val="FF0000"/>
          </a:solidFill>
        </p:grpSpPr>
        <p:sp>
          <p:nvSpPr>
            <p:cNvPr id="6974" name="Google Shape;6974;p71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71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71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71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71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71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71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71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2" name="Google Shape;6982;p71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  <a:solidFill>
            <a:srgbClr val="FF0000"/>
          </a:solidFill>
        </p:grpSpPr>
        <p:sp>
          <p:nvSpPr>
            <p:cNvPr id="6983" name="Google Shape;6983;p71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71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71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6" name="Google Shape;6986;p71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  <a:solidFill>
            <a:srgbClr val="FF0000"/>
          </a:solidFill>
        </p:grpSpPr>
        <p:sp>
          <p:nvSpPr>
            <p:cNvPr id="6987" name="Google Shape;6987;p71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71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71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71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1" name="Google Shape;6991;p71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  <a:solidFill>
            <a:srgbClr val="FF0000"/>
          </a:solidFill>
        </p:grpSpPr>
        <p:sp>
          <p:nvSpPr>
            <p:cNvPr id="6992" name="Google Shape;6992;p71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71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4" name="Google Shape;6994;p71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95" name="Google Shape;6995;p71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  <a:solidFill>
            <a:srgbClr val="FF0000"/>
          </a:solidFill>
        </p:grpSpPr>
        <p:sp>
          <p:nvSpPr>
            <p:cNvPr id="6996" name="Google Shape;6996;p71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71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71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71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0" name="Google Shape;7000;p71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  <a:solidFill>
            <a:srgbClr val="FF0000"/>
          </a:solidFill>
        </p:grpSpPr>
        <p:sp>
          <p:nvSpPr>
            <p:cNvPr id="7001" name="Google Shape;7001;p71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71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71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71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5" name="Google Shape;7005;p71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  <a:solidFill>
            <a:srgbClr val="FF0000"/>
          </a:solidFill>
        </p:grpSpPr>
        <p:sp>
          <p:nvSpPr>
            <p:cNvPr id="7006" name="Google Shape;7006;p71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71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71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9" name="Google Shape;7009;p71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  <a:solidFill>
            <a:srgbClr val="FF0000"/>
          </a:solidFill>
        </p:grpSpPr>
        <p:sp>
          <p:nvSpPr>
            <p:cNvPr id="7010" name="Google Shape;7010;p71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71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2" name="Google Shape;7012;p71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  <a:solidFill>
            <a:srgbClr val="FF0000"/>
          </a:solidFill>
        </p:grpSpPr>
        <p:sp>
          <p:nvSpPr>
            <p:cNvPr id="7013" name="Google Shape;7013;p71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71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71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6" name="Google Shape;7016;p71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  <a:solidFill>
            <a:srgbClr val="FF0000"/>
          </a:solidFill>
        </p:grpSpPr>
        <p:sp>
          <p:nvSpPr>
            <p:cNvPr id="7017" name="Google Shape;7017;p71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71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9" name="Google Shape;7019;p71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  <a:solidFill>
            <a:srgbClr val="FF0000"/>
          </a:solidFill>
        </p:grpSpPr>
        <p:sp>
          <p:nvSpPr>
            <p:cNvPr id="7020" name="Google Shape;7020;p71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71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2" name="Google Shape;7022;p71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  <a:solidFill>
            <a:srgbClr val="FF0000"/>
          </a:solidFill>
        </p:grpSpPr>
        <p:sp>
          <p:nvSpPr>
            <p:cNvPr id="7023" name="Google Shape;7023;p71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71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71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71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27" name="Google Shape;7027;p71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28" name="Google Shape;7028;p71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  <a:solidFill>
            <a:srgbClr val="FF0000"/>
          </a:solidFill>
        </p:grpSpPr>
        <p:sp>
          <p:nvSpPr>
            <p:cNvPr id="7029" name="Google Shape;7029;p71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71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71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2" name="Google Shape;7032;p71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33" name="Google Shape;7033;p71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  <a:solidFill>
            <a:srgbClr val="FF0000"/>
          </a:solidFill>
        </p:grpSpPr>
        <p:sp>
          <p:nvSpPr>
            <p:cNvPr id="7034" name="Google Shape;7034;p71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71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71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7" name="Google Shape;7037;p71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38" name="Google Shape;7038;p71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  <a:solidFill>
            <a:srgbClr val="FF0000"/>
          </a:solidFill>
        </p:grpSpPr>
        <p:sp>
          <p:nvSpPr>
            <p:cNvPr id="7039" name="Google Shape;7039;p71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71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71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2" name="Google Shape;7042;p71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  <a:solidFill>
            <a:srgbClr val="FF0000"/>
          </a:solidFill>
        </p:grpSpPr>
        <p:sp>
          <p:nvSpPr>
            <p:cNvPr id="7043" name="Google Shape;7043;p71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71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71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6" name="Google Shape;7046;p71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  <a:solidFill>
            <a:srgbClr val="FF0000"/>
          </a:solidFill>
        </p:grpSpPr>
        <p:sp>
          <p:nvSpPr>
            <p:cNvPr id="7047" name="Google Shape;7047;p71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71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71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71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71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2" name="Google Shape;7052;p71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3" name="Google Shape;7053;p71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  <a:solidFill>
            <a:srgbClr val="FF0000"/>
          </a:solidFill>
        </p:grpSpPr>
        <p:sp>
          <p:nvSpPr>
            <p:cNvPr id="7054" name="Google Shape;7054;p71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71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71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7" name="Google Shape;7057;p71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8" name="Google Shape;7058;p71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  <a:solidFill>
            <a:srgbClr val="FF0000"/>
          </a:solidFill>
        </p:grpSpPr>
        <p:sp>
          <p:nvSpPr>
            <p:cNvPr id="7059" name="Google Shape;7059;p71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71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71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71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71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71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71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71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71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71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71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70" name="Google Shape;7070;p71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6" name="Google Shape;7076;p72"/>
          <p:cNvSpPr txBox="1">
            <a:spLocks noGrp="1"/>
          </p:cNvSpPr>
          <p:nvPr>
            <p:ph type="title" idx="2"/>
          </p:nvPr>
        </p:nvSpPr>
        <p:spPr>
          <a:xfrm>
            <a:off x="3132399" y="458683"/>
            <a:ext cx="3351600" cy="731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7" name="Google Shape;7077;p72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8" name="Google Shape;7078;p72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  <a:solidFill>
            <a:srgbClr val="FF0000"/>
          </a:solidFill>
        </p:grpSpPr>
        <p:sp>
          <p:nvSpPr>
            <p:cNvPr id="7079" name="Google Shape;7079;p72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72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1" name="Google Shape;7081;p72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  <a:solidFill>
            <a:srgbClr val="FF0000"/>
          </a:solidFill>
        </p:grpSpPr>
        <p:sp>
          <p:nvSpPr>
            <p:cNvPr id="7082" name="Google Shape;7082;p72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72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72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85" name="Google Shape;7085;p72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6" name="Google Shape;7086;p72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  <a:solidFill>
            <a:srgbClr val="FF0000"/>
          </a:solidFill>
        </p:grpSpPr>
        <p:sp>
          <p:nvSpPr>
            <p:cNvPr id="7087" name="Google Shape;7087;p72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72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72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0" name="Google Shape;7090;p72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  <a:solidFill>
            <a:srgbClr val="FF0000"/>
          </a:solidFill>
        </p:grpSpPr>
        <p:sp>
          <p:nvSpPr>
            <p:cNvPr id="7091" name="Google Shape;7091;p72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72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72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72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72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72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72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72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72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0" name="Google Shape;7100;p72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  <a:solidFill>
            <a:srgbClr val="FF0000"/>
          </a:solidFill>
        </p:grpSpPr>
        <p:sp>
          <p:nvSpPr>
            <p:cNvPr id="7101" name="Google Shape;7101;p72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72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72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4" name="Google Shape;7104;p72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  <a:solidFill>
            <a:srgbClr val="FF0000"/>
          </a:solidFill>
        </p:grpSpPr>
        <p:sp>
          <p:nvSpPr>
            <p:cNvPr id="7105" name="Google Shape;7105;p72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72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72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8" name="Google Shape;7108;p72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  <a:solidFill>
            <a:srgbClr val="FF0000"/>
          </a:solidFill>
        </p:grpSpPr>
        <p:sp>
          <p:nvSpPr>
            <p:cNvPr id="7109" name="Google Shape;7109;p72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72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1" name="Google Shape;7111;p72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  <a:solidFill>
            <a:srgbClr val="FF0000"/>
          </a:solidFill>
        </p:grpSpPr>
        <p:sp>
          <p:nvSpPr>
            <p:cNvPr id="7112" name="Google Shape;7112;p72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72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72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72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72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72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72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72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72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1" name="Google Shape;7121;p72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  <a:solidFill>
            <a:srgbClr val="FF0000"/>
          </a:solidFill>
        </p:grpSpPr>
        <p:sp>
          <p:nvSpPr>
            <p:cNvPr id="7122" name="Google Shape;7122;p72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72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72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72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26" name="Google Shape;7126;p72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7" name="Google Shape;7127;p72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8" name="Google Shape;7128;p72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9" name="Google Shape;7129;p72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  <a:solidFill>
            <a:srgbClr val="FF0000"/>
          </a:solidFill>
        </p:grpSpPr>
        <p:sp>
          <p:nvSpPr>
            <p:cNvPr id="7130" name="Google Shape;7130;p72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72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72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72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72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72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72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72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72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72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72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72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72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72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4" name="Google Shape;7144;p72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  <a:solidFill>
            <a:srgbClr val="FF0000"/>
          </a:solidFill>
        </p:grpSpPr>
        <p:sp>
          <p:nvSpPr>
            <p:cNvPr id="7145" name="Google Shape;7145;p72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72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7" name="Google Shape;7147;p72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  <a:solidFill>
            <a:srgbClr val="FF0000"/>
          </a:solidFill>
        </p:grpSpPr>
        <p:sp>
          <p:nvSpPr>
            <p:cNvPr id="7148" name="Google Shape;7148;p72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72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72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1" name="Google Shape;7151;p72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  <a:solidFill>
            <a:srgbClr val="FF0000"/>
          </a:solidFill>
        </p:grpSpPr>
        <p:sp>
          <p:nvSpPr>
            <p:cNvPr id="7152" name="Google Shape;7152;p72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72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72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5" name="Google Shape;7155;p72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  <a:solidFill>
            <a:srgbClr val="FF0000"/>
          </a:solidFill>
        </p:grpSpPr>
        <p:sp>
          <p:nvSpPr>
            <p:cNvPr id="7156" name="Google Shape;7156;p72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72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72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72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72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1" name="Google Shape;7161;p72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  <a:solidFill>
            <a:srgbClr val="FF0000"/>
          </a:solidFill>
        </p:grpSpPr>
        <p:sp>
          <p:nvSpPr>
            <p:cNvPr id="7162" name="Google Shape;7162;p72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72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72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72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6" name="Google Shape;7166;p72"/>
          <p:cNvGrpSpPr/>
          <p:nvPr/>
        </p:nvGrpSpPr>
        <p:grpSpPr>
          <a:xfrm>
            <a:off x="1738564" y="1545199"/>
            <a:ext cx="368186" cy="364224"/>
            <a:chOff x="-64406125" y="3362225"/>
            <a:chExt cx="318225" cy="314800"/>
          </a:xfrm>
          <a:solidFill>
            <a:srgbClr val="FF0000"/>
          </a:solidFill>
        </p:grpSpPr>
        <p:sp>
          <p:nvSpPr>
            <p:cNvPr id="7167" name="Google Shape;7167;p72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72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9" name="Google Shape;7169;p72"/>
          <p:cNvSpPr/>
          <p:nvPr/>
        </p:nvSpPr>
        <p:spPr>
          <a:xfrm>
            <a:off x="1801771" y="1986663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70" name="Google Shape;7170;p72"/>
          <p:cNvGrpSpPr/>
          <p:nvPr/>
        </p:nvGrpSpPr>
        <p:grpSpPr>
          <a:xfrm>
            <a:off x="1739027" y="2416044"/>
            <a:ext cx="367261" cy="366364"/>
            <a:chOff x="-64410850" y="4094450"/>
            <a:chExt cx="317425" cy="316650"/>
          </a:xfrm>
          <a:solidFill>
            <a:srgbClr val="FF0000"/>
          </a:solidFill>
        </p:grpSpPr>
        <p:sp>
          <p:nvSpPr>
            <p:cNvPr id="7171" name="Google Shape;7171;p72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72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72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4" name="Google Shape;7174;p72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75" name="Google Shape;7175;p72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  <a:solidFill>
            <a:srgbClr val="FF0000"/>
          </a:solidFill>
        </p:grpSpPr>
        <p:sp>
          <p:nvSpPr>
            <p:cNvPr id="7176" name="Google Shape;7176;p72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72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8" name="Google Shape;7178;p72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  <a:solidFill>
            <a:srgbClr val="FF0000"/>
          </a:solidFill>
        </p:grpSpPr>
        <p:sp>
          <p:nvSpPr>
            <p:cNvPr id="7179" name="Google Shape;7179;p72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72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72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72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72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4" name="Google Shape;7184;p72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  <a:solidFill>
            <a:srgbClr val="FF0000"/>
          </a:solidFill>
        </p:grpSpPr>
        <p:sp>
          <p:nvSpPr>
            <p:cNvPr id="7185" name="Google Shape;7185;p72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72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72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72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72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0" name="Google Shape;7190;p72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1" name="Google Shape;7191;p72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  <a:solidFill>
            <a:srgbClr val="FF0000"/>
          </a:solidFill>
        </p:grpSpPr>
        <p:sp>
          <p:nvSpPr>
            <p:cNvPr id="7192" name="Google Shape;7192;p72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72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72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5" name="Google Shape;7195;p72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  <a:solidFill>
            <a:srgbClr val="FF0000"/>
          </a:solidFill>
        </p:grpSpPr>
        <p:sp>
          <p:nvSpPr>
            <p:cNvPr id="7196" name="Google Shape;7196;p72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72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72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72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72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72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2" name="Google Shape;7202;p72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  <a:solidFill>
            <a:srgbClr val="FF0000"/>
          </a:solidFill>
        </p:grpSpPr>
        <p:sp>
          <p:nvSpPr>
            <p:cNvPr id="7203" name="Google Shape;7203;p72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72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72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6" name="Google Shape;7206;p72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  <a:solidFill>
            <a:srgbClr val="FF0000"/>
          </a:solidFill>
        </p:grpSpPr>
        <p:sp>
          <p:nvSpPr>
            <p:cNvPr id="7207" name="Google Shape;7207;p72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72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72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0" name="Google Shape;7210;p72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  <a:solidFill>
            <a:srgbClr val="FF0000"/>
          </a:solidFill>
        </p:grpSpPr>
        <p:sp>
          <p:nvSpPr>
            <p:cNvPr id="7211" name="Google Shape;7211;p72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72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72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72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5" name="Google Shape;7215;p72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  <a:solidFill>
            <a:srgbClr val="FF0000"/>
          </a:solidFill>
        </p:grpSpPr>
        <p:sp>
          <p:nvSpPr>
            <p:cNvPr id="7216" name="Google Shape;7216;p72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72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8" name="Google Shape;7218;p72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  <a:solidFill>
            <a:srgbClr val="FF0000"/>
          </a:solidFill>
        </p:grpSpPr>
        <p:sp>
          <p:nvSpPr>
            <p:cNvPr id="7219" name="Google Shape;7219;p72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72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1" name="Google Shape;7221;p72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  <a:solidFill>
            <a:srgbClr val="FF0000"/>
          </a:solidFill>
        </p:grpSpPr>
        <p:sp>
          <p:nvSpPr>
            <p:cNvPr id="7222" name="Google Shape;7222;p72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72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72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72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6" name="Google Shape;7226;p72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  <a:solidFill>
            <a:srgbClr val="FF0000"/>
          </a:solidFill>
        </p:grpSpPr>
        <p:sp>
          <p:nvSpPr>
            <p:cNvPr id="7227" name="Google Shape;7227;p72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72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72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72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1" name="Google Shape;7231;p72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  <a:solidFill>
            <a:srgbClr val="FF0000"/>
          </a:solidFill>
        </p:grpSpPr>
        <p:sp>
          <p:nvSpPr>
            <p:cNvPr id="7232" name="Google Shape;7232;p72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72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72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72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72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72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72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9" name="Google Shape;7239;p72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  <a:solidFill>
            <a:srgbClr val="FF0000"/>
          </a:solidFill>
        </p:grpSpPr>
        <p:sp>
          <p:nvSpPr>
            <p:cNvPr id="7240" name="Google Shape;7240;p72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72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2" name="Google Shape;7242;p72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43" name="Google Shape;7243;p72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  <a:solidFill>
            <a:srgbClr val="FF0000"/>
          </a:solidFill>
        </p:grpSpPr>
        <p:sp>
          <p:nvSpPr>
            <p:cNvPr id="7244" name="Google Shape;7244;p72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72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72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72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8" name="Google Shape;7248;p72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49" name="Google Shape;7249;p72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  <a:solidFill>
            <a:srgbClr val="FF0000"/>
          </a:solidFill>
        </p:grpSpPr>
        <p:sp>
          <p:nvSpPr>
            <p:cNvPr id="7250" name="Google Shape;7250;p72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72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72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3" name="Google Shape;7253;p72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  <a:solidFill>
            <a:srgbClr val="FF0000"/>
          </a:solidFill>
        </p:grpSpPr>
        <p:sp>
          <p:nvSpPr>
            <p:cNvPr id="7254" name="Google Shape;7254;p72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72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72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72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72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72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72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1" name="Google Shape;7261;p72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  <a:solidFill>
            <a:srgbClr val="FF0000"/>
          </a:solidFill>
        </p:grpSpPr>
        <p:sp>
          <p:nvSpPr>
            <p:cNvPr id="7262" name="Google Shape;7262;p72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72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4" name="Google Shape;7264;p72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5" name="Google Shape;7265;p72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6" name="Google Shape;7266;p72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7" name="Google Shape;7267;p72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  <a:solidFill>
            <a:srgbClr val="FF0000"/>
          </a:solidFill>
        </p:grpSpPr>
        <p:sp>
          <p:nvSpPr>
            <p:cNvPr id="7268" name="Google Shape;7268;p72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72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72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72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2" name="Google Shape;7272;p72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  <a:solidFill>
            <a:srgbClr val="FF0000"/>
          </a:solidFill>
        </p:grpSpPr>
        <p:sp>
          <p:nvSpPr>
            <p:cNvPr id="7273" name="Google Shape;7273;p72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72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72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72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72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72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72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0" name="Google Shape;7280;p72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  <a:solidFill>
            <a:srgbClr val="FF0000"/>
          </a:solidFill>
        </p:grpSpPr>
        <p:sp>
          <p:nvSpPr>
            <p:cNvPr id="7281" name="Google Shape;7281;p72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72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72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4" name="Google Shape;7284;p72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  <a:solidFill>
            <a:srgbClr val="FF0000"/>
          </a:solidFill>
        </p:grpSpPr>
        <p:sp>
          <p:nvSpPr>
            <p:cNvPr id="7285" name="Google Shape;7285;p72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72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72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72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72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0" name="Google Shape;7290;p72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  <a:solidFill>
            <a:srgbClr val="FF0000"/>
          </a:solidFill>
        </p:grpSpPr>
        <p:sp>
          <p:nvSpPr>
            <p:cNvPr id="7291" name="Google Shape;7291;p72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72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72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72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72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72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72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8" name="Google Shape;7298;p72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  <a:solidFill>
            <a:srgbClr val="FF0000"/>
          </a:solidFill>
        </p:grpSpPr>
        <p:sp>
          <p:nvSpPr>
            <p:cNvPr id="7299" name="Google Shape;7299;p72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72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72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2" name="Google Shape;7302;p72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  <a:solidFill>
            <a:srgbClr val="FF0000"/>
          </a:solidFill>
        </p:grpSpPr>
        <p:sp>
          <p:nvSpPr>
            <p:cNvPr id="7303" name="Google Shape;7303;p72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72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72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6" name="Google Shape;7306;p72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  <a:solidFill>
            <a:srgbClr val="FF0000"/>
          </a:solidFill>
        </p:grpSpPr>
        <p:sp>
          <p:nvSpPr>
            <p:cNvPr id="7307" name="Google Shape;7307;p72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72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72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72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1" name="Google Shape;7311;p72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  <a:solidFill>
            <a:srgbClr val="FF0000"/>
          </a:solidFill>
        </p:grpSpPr>
        <p:sp>
          <p:nvSpPr>
            <p:cNvPr id="7312" name="Google Shape;7312;p72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72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72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72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72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7" name="Google Shape;7317;p72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  <a:solidFill>
            <a:srgbClr val="FF0000"/>
          </a:solidFill>
        </p:grpSpPr>
        <p:sp>
          <p:nvSpPr>
            <p:cNvPr id="7318" name="Google Shape;7318;p72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72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0" name="Google Shape;7320;p72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  <a:solidFill>
            <a:srgbClr val="FF0000"/>
          </a:solidFill>
        </p:grpSpPr>
        <p:sp>
          <p:nvSpPr>
            <p:cNvPr id="7321" name="Google Shape;7321;p72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72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72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72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72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72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72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8" name="Google Shape;7328;p72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  <a:solidFill>
            <a:srgbClr val="FF0000"/>
          </a:solidFill>
        </p:grpSpPr>
        <p:sp>
          <p:nvSpPr>
            <p:cNvPr id="7329" name="Google Shape;7329;p72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72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72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72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72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72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72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6" name="Google Shape;7336;p72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  <a:solidFill>
            <a:srgbClr val="FF0000"/>
          </a:solidFill>
        </p:grpSpPr>
        <p:sp>
          <p:nvSpPr>
            <p:cNvPr id="7337" name="Google Shape;7337;p72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72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72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72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72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2" name="Google Shape;7342;p72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  <a:solidFill>
            <a:srgbClr val="FF0000"/>
          </a:solidFill>
        </p:grpSpPr>
        <p:sp>
          <p:nvSpPr>
            <p:cNvPr id="7343" name="Google Shape;7343;p72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72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72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72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72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72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9" name="Google Shape;7349;p72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  <a:solidFill>
            <a:srgbClr val="FF0000"/>
          </a:solidFill>
        </p:grpSpPr>
        <p:sp>
          <p:nvSpPr>
            <p:cNvPr id="7350" name="Google Shape;7350;p72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72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72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72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4" name="Google Shape;7354;p72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  <a:solidFill>
            <a:srgbClr val="FF0000"/>
          </a:solidFill>
        </p:grpSpPr>
        <p:sp>
          <p:nvSpPr>
            <p:cNvPr id="7355" name="Google Shape;7355;p72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72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72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72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72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72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72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72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3" name="Google Shape;7363;p72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  <a:solidFill>
            <a:srgbClr val="FF0000"/>
          </a:solidFill>
        </p:grpSpPr>
        <p:sp>
          <p:nvSpPr>
            <p:cNvPr id="7364" name="Google Shape;7364;p72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72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72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72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72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9" name="Google Shape;7369;p72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  <a:solidFill>
            <a:srgbClr val="FF0000"/>
          </a:solidFill>
        </p:grpSpPr>
        <p:sp>
          <p:nvSpPr>
            <p:cNvPr id="7370" name="Google Shape;7370;p72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72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72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72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4" name="Google Shape;7374;p72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  <a:solidFill>
            <a:srgbClr val="FF0000"/>
          </a:solidFill>
        </p:grpSpPr>
        <p:sp>
          <p:nvSpPr>
            <p:cNvPr id="7375" name="Google Shape;7375;p72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72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72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72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72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0" name="Google Shape;7380;p72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  <a:solidFill>
            <a:srgbClr val="FF0000"/>
          </a:solidFill>
        </p:grpSpPr>
        <p:sp>
          <p:nvSpPr>
            <p:cNvPr id="7381" name="Google Shape;7381;p72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72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72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72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72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72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72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72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72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72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72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72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3" name="Google Shape;7393;p72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  <a:solidFill>
            <a:srgbClr val="FF0000"/>
          </a:solidFill>
        </p:grpSpPr>
        <p:sp>
          <p:nvSpPr>
            <p:cNvPr id="7394" name="Google Shape;7394;p72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72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72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72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72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72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0" name="Google Shape;7400;p72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  <a:solidFill>
            <a:srgbClr val="FF0000"/>
          </a:solidFill>
        </p:grpSpPr>
        <p:sp>
          <p:nvSpPr>
            <p:cNvPr id="7401" name="Google Shape;7401;p72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72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72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72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72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72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72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8" name="Google Shape;7408;p72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  <a:solidFill>
            <a:srgbClr val="FF0000"/>
          </a:solidFill>
        </p:grpSpPr>
        <p:sp>
          <p:nvSpPr>
            <p:cNvPr id="7409" name="Google Shape;7409;p72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72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72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2" name="Google Shape;7412;p72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13" name="Google Shape;7413;p72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  <a:solidFill>
            <a:srgbClr val="FF0000"/>
          </a:solidFill>
        </p:grpSpPr>
        <p:sp>
          <p:nvSpPr>
            <p:cNvPr id="7414" name="Google Shape;7414;p72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72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72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72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8" name="Google Shape;7418;p72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  <a:solidFill>
            <a:srgbClr val="FF0000"/>
          </a:solidFill>
        </p:grpSpPr>
        <p:sp>
          <p:nvSpPr>
            <p:cNvPr id="7419" name="Google Shape;7419;p72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72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72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72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72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4" name="Google Shape;7424;p72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5" name="Google Shape;7425;p72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  <a:solidFill>
            <a:srgbClr val="FF0000"/>
          </a:solidFill>
        </p:grpSpPr>
        <p:sp>
          <p:nvSpPr>
            <p:cNvPr id="7426" name="Google Shape;7426;p72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72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72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9" name="Google Shape;7429;p72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  <a:solidFill>
            <a:srgbClr val="FF0000"/>
          </a:solidFill>
        </p:grpSpPr>
        <p:sp>
          <p:nvSpPr>
            <p:cNvPr id="7430" name="Google Shape;7430;p72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72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72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72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72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72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6" name="Google Shape;7436;p72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  <a:solidFill>
            <a:srgbClr val="FF0000"/>
          </a:solidFill>
        </p:grpSpPr>
        <p:sp>
          <p:nvSpPr>
            <p:cNvPr id="7437" name="Google Shape;7437;p72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72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72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72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72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72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72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4" name="Google Shape;7444;p72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  <a:solidFill>
            <a:srgbClr val="FF0000"/>
          </a:solidFill>
        </p:grpSpPr>
        <p:sp>
          <p:nvSpPr>
            <p:cNvPr id="7445" name="Google Shape;7445;p72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72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72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8" name="Google Shape;7448;p72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  <a:solidFill>
            <a:srgbClr val="FF0000"/>
          </a:solidFill>
        </p:grpSpPr>
        <p:sp>
          <p:nvSpPr>
            <p:cNvPr id="7449" name="Google Shape;7449;p72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72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72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72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72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72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5" name="Google Shape;7455;p72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  <a:solidFill>
            <a:srgbClr val="FF0000"/>
          </a:solidFill>
        </p:grpSpPr>
        <p:sp>
          <p:nvSpPr>
            <p:cNvPr id="7456" name="Google Shape;7456;p72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72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72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9" name="Google Shape;7459;p72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  <a:solidFill>
            <a:srgbClr val="FF0000"/>
          </a:solidFill>
        </p:grpSpPr>
        <p:sp>
          <p:nvSpPr>
            <p:cNvPr id="7460" name="Google Shape;7460;p72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72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72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3" name="Google Shape;7463;p72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  <a:solidFill>
            <a:srgbClr val="FF0000"/>
          </a:solidFill>
        </p:grpSpPr>
        <p:sp>
          <p:nvSpPr>
            <p:cNvPr id="7464" name="Google Shape;7464;p72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72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72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7" name="Google Shape;7467;p72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  <a:solidFill>
            <a:srgbClr val="FF0000"/>
          </a:solidFill>
        </p:grpSpPr>
        <p:sp>
          <p:nvSpPr>
            <p:cNvPr id="7468" name="Google Shape;7468;p72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72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72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72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72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72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72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72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6" name="Google Shape;7476;p72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  <a:solidFill>
            <a:srgbClr val="FF0000"/>
          </a:solidFill>
        </p:grpSpPr>
        <p:sp>
          <p:nvSpPr>
            <p:cNvPr id="7477" name="Google Shape;7477;p72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72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72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72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72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72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72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72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5" name="Google Shape;7485;p72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  <a:solidFill>
            <a:srgbClr val="FF0000"/>
          </a:solidFill>
        </p:grpSpPr>
        <p:sp>
          <p:nvSpPr>
            <p:cNvPr id="7486" name="Google Shape;7486;p72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72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72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9" name="Google Shape;7489;p72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  <a:solidFill>
            <a:srgbClr val="FF0000"/>
          </a:solidFill>
        </p:grpSpPr>
        <p:sp>
          <p:nvSpPr>
            <p:cNvPr id="7490" name="Google Shape;7490;p72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72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72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72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72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72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72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72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8" name="Google Shape;7498;p72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  <a:solidFill>
            <a:srgbClr val="FF0000"/>
          </a:solidFill>
        </p:grpSpPr>
        <p:sp>
          <p:nvSpPr>
            <p:cNvPr id="7499" name="Google Shape;7499;p72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72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72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72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72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72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72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72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7" name="Google Shape;7507;p72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  <a:solidFill>
            <a:srgbClr val="FF0000"/>
          </a:solidFill>
        </p:grpSpPr>
        <p:sp>
          <p:nvSpPr>
            <p:cNvPr id="7508" name="Google Shape;7508;p72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72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72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72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2" name="Google Shape;7512;p72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  <a:solidFill>
            <a:srgbClr val="FF0000"/>
          </a:solidFill>
        </p:grpSpPr>
        <p:sp>
          <p:nvSpPr>
            <p:cNvPr id="7513" name="Google Shape;7513;p72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72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72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72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72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72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72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0" name="Google Shape;7520;p72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  <a:solidFill>
            <a:srgbClr val="FF0000"/>
          </a:solidFill>
        </p:grpSpPr>
        <p:sp>
          <p:nvSpPr>
            <p:cNvPr id="7521" name="Google Shape;7521;p72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72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72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72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72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72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7" name="Google Shape;7527;p72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  <a:solidFill>
            <a:srgbClr val="FF0000"/>
          </a:solidFill>
        </p:grpSpPr>
        <p:sp>
          <p:nvSpPr>
            <p:cNvPr id="7528" name="Google Shape;7528;p72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72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72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72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72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3" name="Google Shape;7533;p72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  <a:solidFill>
            <a:srgbClr val="FF0000"/>
          </a:solidFill>
        </p:grpSpPr>
        <p:sp>
          <p:nvSpPr>
            <p:cNvPr id="7534" name="Google Shape;7534;p72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72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72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7" name="Google Shape;7537;p72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  <a:solidFill>
            <a:srgbClr val="FF0000"/>
          </a:solidFill>
        </p:grpSpPr>
        <p:sp>
          <p:nvSpPr>
            <p:cNvPr id="7538" name="Google Shape;7538;p72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72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72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72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72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72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72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5" name="Google Shape;7545;p72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  <a:solidFill>
            <a:srgbClr val="FF0000"/>
          </a:solidFill>
        </p:grpSpPr>
        <p:sp>
          <p:nvSpPr>
            <p:cNvPr id="7546" name="Google Shape;7546;p72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72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72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9" name="Google Shape;7549;p72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  <a:solidFill>
            <a:srgbClr val="FF0000"/>
          </a:solidFill>
        </p:grpSpPr>
        <p:sp>
          <p:nvSpPr>
            <p:cNvPr id="7550" name="Google Shape;7550;p72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72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72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72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72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5" name="Google Shape;7555;p72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  <a:solidFill>
            <a:srgbClr val="FF0000"/>
          </a:solidFill>
        </p:grpSpPr>
        <p:sp>
          <p:nvSpPr>
            <p:cNvPr id="7556" name="Google Shape;7556;p72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72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72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72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0" name="Google Shape;7560;p72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  <a:solidFill>
            <a:srgbClr val="FF0000"/>
          </a:solidFill>
        </p:grpSpPr>
        <p:sp>
          <p:nvSpPr>
            <p:cNvPr id="7561" name="Google Shape;7561;p72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72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72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72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72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6" name="Google Shape;7566;p72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  <a:solidFill>
            <a:srgbClr val="FF0000"/>
          </a:solidFill>
        </p:grpSpPr>
        <p:sp>
          <p:nvSpPr>
            <p:cNvPr id="7567" name="Google Shape;7567;p72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72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72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72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72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72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72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4" name="Google Shape;7574;p72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  <a:solidFill>
            <a:srgbClr val="FF0000"/>
          </a:solidFill>
        </p:grpSpPr>
        <p:sp>
          <p:nvSpPr>
            <p:cNvPr id="7575" name="Google Shape;7575;p72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72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72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72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72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72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4"/>
          <p:cNvSpPr txBox="1">
            <a:spLocks noGrp="1"/>
          </p:cNvSpPr>
          <p:nvPr>
            <p:ph type="title"/>
          </p:nvPr>
        </p:nvSpPr>
        <p:spPr>
          <a:xfrm>
            <a:off x="322040" y="232383"/>
            <a:ext cx="367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TABLE OF CONTENTS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985" name="Google Shape;985;p34"/>
          <p:cNvSpPr txBox="1">
            <a:spLocks noGrp="1"/>
          </p:cNvSpPr>
          <p:nvPr>
            <p:ph type="title" idx="2"/>
          </p:nvPr>
        </p:nvSpPr>
        <p:spPr>
          <a:xfrm>
            <a:off x="893450" y="2074826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PATIENT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986" name="Google Shape;986;p34"/>
          <p:cNvSpPr txBox="1">
            <a:spLocks noGrp="1"/>
          </p:cNvSpPr>
          <p:nvPr>
            <p:ph type="subTitle" idx="1"/>
          </p:nvPr>
        </p:nvSpPr>
        <p:spPr>
          <a:xfrm>
            <a:off x="893450" y="2457822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Describe the topic of the section</a:t>
            </a:r>
            <a:endParaRPr dirty="0">
              <a:solidFill>
                <a:srgbClr val="6B6B6B"/>
              </a:solidFill>
            </a:endParaRPr>
          </a:p>
        </p:txBody>
      </p:sp>
      <p:sp>
        <p:nvSpPr>
          <p:cNvPr id="987" name="Google Shape;987;p34"/>
          <p:cNvSpPr txBox="1">
            <a:spLocks noGrp="1"/>
          </p:cNvSpPr>
          <p:nvPr>
            <p:ph type="title" idx="3"/>
          </p:nvPr>
        </p:nvSpPr>
        <p:spPr>
          <a:xfrm>
            <a:off x="1428350" y="1585605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01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988" name="Google Shape;988;p34"/>
          <p:cNvSpPr txBox="1">
            <a:spLocks noGrp="1"/>
          </p:cNvSpPr>
          <p:nvPr>
            <p:ph type="title" idx="4"/>
          </p:nvPr>
        </p:nvSpPr>
        <p:spPr>
          <a:xfrm>
            <a:off x="3466940" y="2074826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DISCUSSION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89" name="Google Shape;989;p34"/>
          <p:cNvSpPr txBox="1">
            <a:spLocks noGrp="1"/>
          </p:cNvSpPr>
          <p:nvPr>
            <p:ph type="subTitle" idx="5"/>
          </p:nvPr>
        </p:nvSpPr>
        <p:spPr>
          <a:xfrm>
            <a:off x="3466940" y="2457822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Describe the topic of the section</a:t>
            </a:r>
            <a:endParaRPr>
              <a:solidFill>
                <a:srgbClr val="6B6B6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B6B6B"/>
              </a:solidFill>
            </a:endParaRPr>
          </a:p>
        </p:txBody>
      </p:sp>
      <p:sp>
        <p:nvSpPr>
          <p:cNvPr id="990" name="Google Shape;990;p34"/>
          <p:cNvSpPr txBox="1">
            <a:spLocks noGrp="1"/>
          </p:cNvSpPr>
          <p:nvPr>
            <p:ph type="title" idx="6"/>
          </p:nvPr>
        </p:nvSpPr>
        <p:spPr>
          <a:xfrm>
            <a:off x="4001840" y="1585605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00000"/>
                </a:solidFill>
              </a:rPr>
              <a:t>02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991" name="Google Shape;991;p34"/>
          <p:cNvSpPr txBox="1">
            <a:spLocks noGrp="1"/>
          </p:cNvSpPr>
          <p:nvPr>
            <p:ph type="title" idx="7"/>
          </p:nvPr>
        </p:nvSpPr>
        <p:spPr>
          <a:xfrm>
            <a:off x="6040430" y="2074826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DIAGNOSIS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92" name="Google Shape;992;p34"/>
          <p:cNvSpPr txBox="1">
            <a:spLocks noGrp="1"/>
          </p:cNvSpPr>
          <p:nvPr>
            <p:ph type="subTitle" idx="8"/>
          </p:nvPr>
        </p:nvSpPr>
        <p:spPr>
          <a:xfrm>
            <a:off x="6040430" y="2457822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Describe the topic of the section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993" name="Google Shape;993;p34"/>
          <p:cNvSpPr txBox="1">
            <a:spLocks noGrp="1"/>
          </p:cNvSpPr>
          <p:nvPr>
            <p:ph type="title" idx="9"/>
          </p:nvPr>
        </p:nvSpPr>
        <p:spPr>
          <a:xfrm>
            <a:off x="6575330" y="1585605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00000"/>
                </a:solidFill>
              </a:rPr>
              <a:t>03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994" name="Google Shape;994;p34"/>
          <p:cNvSpPr txBox="1">
            <a:spLocks noGrp="1"/>
          </p:cNvSpPr>
          <p:nvPr>
            <p:ph type="title" idx="13"/>
          </p:nvPr>
        </p:nvSpPr>
        <p:spPr>
          <a:xfrm>
            <a:off x="2180203" y="3624626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TREATMENT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995" name="Google Shape;995;p34"/>
          <p:cNvSpPr txBox="1">
            <a:spLocks noGrp="1"/>
          </p:cNvSpPr>
          <p:nvPr>
            <p:ph type="subTitle" idx="14"/>
          </p:nvPr>
        </p:nvSpPr>
        <p:spPr>
          <a:xfrm>
            <a:off x="2180203" y="4007622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Describe the topic of the section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996" name="Google Shape;996;p34"/>
          <p:cNvSpPr txBox="1">
            <a:spLocks noGrp="1"/>
          </p:cNvSpPr>
          <p:nvPr>
            <p:ph type="title" idx="15"/>
          </p:nvPr>
        </p:nvSpPr>
        <p:spPr>
          <a:xfrm>
            <a:off x="2715103" y="3135405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00000"/>
                </a:solidFill>
              </a:rPr>
              <a:t>04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997" name="Google Shape;997;p34"/>
          <p:cNvSpPr txBox="1">
            <a:spLocks noGrp="1"/>
          </p:cNvSpPr>
          <p:nvPr>
            <p:ph type="title" idx="16"/>
          </p:nvPr>
        </p:nvSpPr>
        <p:spPr>
          <a:xfrm>
            <a:off x="4753693" y="3624626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MONITORING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98" name="Google Shape;998;p34"/>
          <p:cNvSpPr txBox="1">
            <a:spLocks noGrp="1"/>
          </p:cNvSpPr>
          <p:nvPr>
            <p:ph type="subTitle" idx="17"/>
          </p:nvPr>
        </p:nvSpPr>
        <p:spPr>
          <a:xfrm>
            <a:off x="4753693" y="4007622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Describe the topic of the section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999" name="Google Shape;999;p34"/>
          <p:cNvSpPr txBox="1">
            <a:spLocks noGrp="1"/>
          </p:cNvSpPr>
          <p:nvPr>
            <p:ph type="title" idx="18"/>
          </p:nvPr>
        </p:nvSpPr>
        <p:spPr>
          <a:xfrm>
            <a:off x="5288593" y="3135405"/>
            <a:ext cx="11403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00000"/>
                </a:solidFill>
              </a:rPr>
              <a:t>05</a:t>
            </a:r>
            <a:endParaRPr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409" y="867343"/>
            <a:ext cx="934142" cy="64055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429" y="878249"/>
            <a:ext cx="934142" cy="6405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919" y="805083"/>
            <a:ext cx="934142" cy="6405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89" y="2646648"/>
            <a:ext cx="561527" cy="38504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972" y="2597854"/>
            <a:ext cx="561527" cy="3850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5"/>
          <p:cNvSpPr/>
          <p:nvPr/>
        </p:nvSpPr>
        <p:spPr>
          <a:xfrm>
            <a:off x="107863" y="460321"/>
            <a:ext cx="5034358" cy="3966314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/>
          </p:nvPr>
        </p:nvSpPr>
        <p:spPr>
          <a:xfrm>
            <a:off x="5296625" y="1523650"/>
            <a:ext cx="2808000" cy="5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INTRODUCTION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06" name="Google Shape;1006;p35"/>
          <p:cNvSpPr txBox="1">
            <a:spLocks noGrp="1"/>
          </p:cNvSpPr>
          <p:nvPr>
            <p:ph type="body" idx="1"/>
          </p:nvPr>
        </p:nvSpPr>
        <p:spPr>
          <a:xfrm>
            <a:off x="5296625" y="2111450"/>
            <a:ext cx="2808000" cy="1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Mercury’s name has nothing to do with the liquid metal, since it was named after the Roman messenger god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27" y="113080"/>
            <a:ext cx="2627331" cy="39336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41"/>
          <p:cNvSpPr txBox="1">
            <a:spLocks noGrp="1"/>
          </p:cNvSpPr>
          <p:nvPr>
            <p:ph type="title" idx="4294967295"/>
          </p:nvPr>
        </p:nvSpPr>
        <p:spPr>
          <a:xfrm>
            <a:off x="1534669" y="109419"/>
            <a:ext cx="5719931" cy="48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000000"/>
                </a:solidFill>
              </a:rPr>
              <a:t>Real Estate Infographics</a:t>
            </a:r>
            <a:endParaRPr b="1" dirty="0">
              <a:solidFill>
                <a:srgbClr val="000000"/>
              </a:solidFill>
            </a:endParaRPr>
          </a:p>
        </p:txBody>
      </p:sp>
      <p:sp>
        <p:nvSpPr>
          <p:cNvPr id="2234" name="Google Shape;2234;p41"/>
          <p:cNvSpPr txBox="1"/>
          <p:nvPr/>
        </p:nvSpPr>
        <p:spPr>
          <a:xfrm>
            <a:off x="6024000" y="3822301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a very poisonous atmosphere</a:t>
            </a:r>
            <a:endParaRPr sz="12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5" name="Google Shape;2235;p41"/>
          <p:cNvSpPr txBox="1"/>
          <p:nvPr/>
        </p:nvSpPr>
        <p:spPr>
          <a:xfrm>
            <a:off x="6024000" y="1631775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Jupiter is actually the biggest planet in the Solar System</a:t>
            </a:r>
            <a:endParaRPr sz="1200" dirty="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6" name="Google Shape;2236;p41"/>
          <p:cNvSpPr txBox="1"/>
          <p:nvPr/>
        </p:nvSpPr>
        <p:spPr>
          <a:xfrm>
            <a:off x="6024000" y="2361950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Actually, Saturn is composed mostly of hydrogen and helium</a:t>
            </a:r>
            <a:endParaRPr sz="12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7" name="Google Shape;2237;p41"/>
          <p:cNvSpPr txBox="1"/>
          <p:nvPr/>
        </p:nvSpPr>
        <p:spPr>
          <a:xfrm>
            <a:off x="6024000" y="3092126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2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8" name="Google Shape;2238;p41"/>
          <p:cNvSpPr txBox="1"/>
          <p:nvPr/>
        </p:nvSpPr>
        <p:spPr>
          <a:xfrm>
            <a:off x="3683293" y="170300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9" name="Google Shape;2239;p41"/>
          <p:cNvSpPr txBox="1"/>
          <p:nvPr/>
        </p:nvSpPr>
        <p:spPr>
          <a:xfrm>
            <a:off x="3683293" y="243358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0" name="Google Shape;2240;p41"/>
          <p:cNvSpPr txBox="1"/>
          <p:nvPr/>
        </p:nvSpPr>
        <p:spPr>
          <a:xfrm>
            <a:off x="3683293" y="316417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1" name="Google Shape;2241;p41"/>
          <p:cNvSpPr txBox="1"/>
          <p:nvPr/>
        </p:nvSpPr>
        <p:spPr>
          <a:xfrm>
            <a:off x="3683293" y="389147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42" name="Google Shape;2242;p41"/>
          <p:cNvCxnSpPr/>
          <p:nvPr/>
        </p:nvCxnSpPr>
        <p:spPr>
          <a:xfrm flipH="1" flipV="1">
            <a:off x="2368093" y="1925175"/>
            <a:ext cx="1315200" cy="2106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3" name="Google Shape;2243;p41"/>
          <p:cNvCxnSpPr/>
          <p:nvPr/>
        </p:nvCxnSpPr>
        <p:spPr>
          <a:xfrm flipH="1">
            <a:off x="2368093" y="2657866"/>
            <a:ext cx="1315200" cy="3281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4" name="Google Shape;2244;p41"/>
          <p:cNvCxnSpPr/>
          <p:nvPr/>
        </p:nvCxnSpPr>
        <p:spPr>
          <a:xfrm flipH="1">
            <a:off x="2368093" y="3388451"/>
            <a:ext cx="1315200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5" name="Google Shape;2245;p41"/>
          <p:cNvCxnSpPr/>
          <p:nvPr/>
        </p:nvCxnSpPr>
        <p:spPr>
          <a:xfrm flipH="1">
            <a:off x="2368093" y="4115755"/>
            <a:ext cx="1315200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246" name="Google Shape;2246;p41"/>
          <p:cNvSpPr txBox="1"/>
          <p:nvPr/>
        </p:nvSpPr>
        <p:spPr>
          <a:xfrm>
            <a:off x="5106809" y="3894744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7" name="Google Shape;2247;p41"/>
          <p:cNvSpPr txBox="1"/>
          <p:nvPr/>
        </p:nvSpPr>
        <p:spPr>
          <a:xfrm>
            <a:off x="5106809" y="316417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8" name="Google Shape;2248;p41"/>
          <p:cNvSpPr txBox="1"/>
          <p:nvPr/>
        </p:nvSpPr>
        <p:spPr>
          <a:xfrm>
            <a:off x="5106809" y="2433587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9" name="Google Shape;2249;p41"/>
          <p:cNvSpPr txBox="1"/>
          <p:nvPr/>
        </p:nvSpPr>
        <p:spPr>
          <a:xfrm>
            <a:off x="5106809" y="170300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0" name="Google Shape;2250;p41"/>
          <p:cNvCxnSpPr>
            <a:stCxn id="2238" idx="3"/>
            <a:endCxn id="2249" idx="1"/>
          </p:cNvCxnSpPr>
          <p:nvPr/>
        </p:nvCxnSpPr>
        <p:spPr>
          <a:xfrm>
            <a:off x="4013593" y="1927252"/>
            <a:ext cx="109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1" name="Google Shape;2251;p41"/>
          <p:cNvCxnSpPr>
            <a:stCxn id="2239" idx="3"/>
            <a:endCxn id="2248" idx="1"/>
          </p:cNvCxnSpPr>
          <p:nvPr/>
        </p:nvCxnSpPr>
        <p:spPr>
          <a:xfrm>
            <a:off x="4013593" y="2657837"/>
            <a:ext cx="109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2" name="Google Shape;2252;p41"/>
          <p:cNvCxnSpPr>
            <a:stCxn id="2240" idx="3"/>
            <a:endCxn id="2247" idx="1"/>
          </p:cNvCxnSpPr>
          <p:nvPr/>
        </p:nvCxnSpPr>
        <p:spPr>
          <a:xfrm>
            <a:off x="4013593" y="3388422"/>
            <a:ext cx="109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3" name="Google Shape;2253;p41"/>
          <p:cNvCxnSpPr>
            <a:stCxn id="2241" idx="3"/>
            <a:endCxn id="2246" idx="1"/>
          </p:cNvCxnSpPr>
          <p:nvPr/>
        </p:nvCxnSpPr>
        <p:spPr>
          <a:xfrm>
            <a:off x="4013593" y="4115727"/>
            <a:ext cx="1093200" cy="3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5" name="Freeform 5"/>
          <p:cNvSpPr>
            <a:spLocks/>
          </p:cNvSpPr>
          <p:nvPr/>
        </p:nvSpPr>
        <p:spPr bwMode="auto">
          <a:xfrm>
            <a:off x="394072" y="858678"/>
            <a:ext cx="1551509" cy="4046818"/>
          </a:xfrm>
          <a:custGeom>
            <a:avLst/>
            <a:gdLst>
              <a:gd name="T0" fmla="*/ 216 w 385"/>
              <a:gd name="T1" fmla="*/ 980 h 1009"/>
              <a:gd name="T2" fmla="*/ 211 w 385"/>
              <a:gd name="T3" fmla="*/ 797 h 1009"/>
              <a:gd name="T4" fmla="*/ 209 w 385"/>
              <a:gd name="T5" fmla="*/ 664 h 1009"/>
              <a:gd name="T6" fmla="*/ 197 w 385"/>
              <a:gd name="T7" fmla="*/ 497 h 1009"/>
              <a:gd name="T8" fmla="*/ 181 w 385"/>
              <a:gd name="T9" fmla="*/ 556 h 1009"/>
              <a:gd name="T10" fmla="*/ 170 w 385"/>
              <a:gd name="T11" fmla="*/ 742 h 1009"/>
              <a:gd name="T12" fmla="*/ 166 w 385"/>
              <a:gd name="T13" fmla="*/ 919 h 1009"/>
              <a:gd name="T14" fmla="*/ 161 w 385"/>
              <a:gd name="T15" fmla="*/ 999 h 1009"/>
              <a:gd name="T16" fmla="*/ 130 w 385"/>
              <a:gd name="T17" fmla="*/ 998 h 1009"/>
              <a:gd name="T18" fmla="*/ 137 w 385"/>
              <a:gd name="T19" fmla="*/ 911 h 1009"/>
              <a:gd name="T20" fmla="*/ 123 w 385"/>
              <a:gd name="T21" fmla="*/ 729 h 1009"/>
              <a:gd name="T22" fmla="*/ 114 w 385"/>
              <a:gd name="T23" fmla="*/ 473 h 1009"/>
              <a:gd name="T24" fmla="*/ 104 w 385"/>
              <a:gd name="T25" fmla="*/ 272 h 1009"/>
              <a:gd name="T26" fmla="*/ 89 w 385"/>
              <a:gd name="T27" fmla="*/ 334 h 1009"/>
              <a:gd name="T28" fmla="*/ 57 w 385"/>
              <a:gd name="T29" fmla="*/ 478 h 1009"/>
              <a:gd name="T30" fmla="*/ 21 w 385"/>
              <a:gd name="T31" fmla="*/ 543 h 1009"/>
              <a:gd name="T32" fmla="*/ 15 w 385"/>
              <a:gd name="T33" fmla="*/ 501 h 1009"/>
              <a:gd name="T34" fmla="*/ 14 w 385"/>
              <a:gd name="T35" fmla="*/ 490 h 1009"/>
              <a:gd name="T36" fmla="*/ 21 w 385"/>
              <a:gd name="T37" fmla="*/ 468 h 1009"/>
              <a:gd name="T38" fmla="*/ 37 w 385"/>
              <a:gd name="T39" fmla="*/ 398 h 1009"/>
              <a:gd name="T40" fmla="*/ 52 w 385"/>
              <a:gd name="T41" fmla="*/ 318 h 1009"/>
              <a:gd name="T42" fmla="*/ 98 w 385"/>
              <a:gd name="T43" fmla="*/ 182 h 1009"/>
              <a:gd name="T44" fmla="*/ 163 w 385"/>
              <a:gd name="T45" fmla="*/ 150 h 1009"/>
              <a:gd name="T46" fmla="*/ 142 w 385"/>
              <a:gd name="T47" fmla="*/ 91 h 1009"/>
              <a:gd name="T48" fmla="*/ 147 w 385"/>
              <a:gd name="T49" fmla="*/ 53 h 1009"/>
              <a:gd name="T50" fmla="*/ 234 w 385"/>
              <a:gd name="T51" fmla="*/ 50 h 1009"/>
              <a:gd name="T52" fmla="*/ 236 w 385"/>
              <a:gd name="T53" fmla="*/ 96 h 1009"/>
              <a:gd name="T54" fmla="*/ 226 w 385"/>
              <a:gd name="T55" fmla="*/ 159 h 1009"/>
              <a:gd name="T56" fmla="*/ 321 w 385"/>
              <a:gd name="T57" fmla="*/ 231 h 1009"/>
              <a:gd name="T58" fmla="*/ 331 w 385"/>
              <a:gd name="T59" fmla="*/ 339 h 1009"/>
              <a:gd name="T60" fmla="*/ 363 w 385"/>
              <a:gd name="T61" fmla="*/ 472 h 1009"/>
              <a:gd name="T62" fmla="*/ 381 w 385"/>
              <a:gd name="T63" fmla="*/ 507 h 1009"/>
              <a:gd name="T64" fmla="*/ 365 w 385"/>
              <a:gd name="T65" fmla="*/ 491 h 1009"/>
              <a:gd name="T66" fmla="*/ 373 w 385"/>
              <a:gd name="T67" fmla="*/ 529 h 1009"/>
              <a:gd name="T68" fmla="*/ 354 w 385"/>
              <a:gd name="T69" fmla="*/ 542 h 1009"/>
              <a:gd name="T70" fmla="*/ 325 w 385"/>
              <a:gd name="T71" fmla="*/ 471 h 1009"/>
              <a:gd name="T72" fmla="*/ 289 w 385"/>
              <a:gd name="T73" fmla="*/ 316 h 1009"/>
              <a:gd name="T74" fmla="*/ 275 w 385"/>
              <a:gd name="T75" fmla="*/ 278 h 1009"/>
              <a:gd name="T76" fmla="*/ 258 w 385"/>
              <a:gd name="T77" fmla="*/ 348 h 1009"/>
              <a:gd name="T78" fmla="*/ 262 w 385"/>
              <a:gd name="T79" fmla="*/ 668 h 1009"/>
              <a:gd name="T80" fmla="*/ 252 w 385"/>
              <a:gd name="T81" fmla="*/ 857 h 1009"/>
              <a:gd name="T82" fmla="*/ 250 w 385"/>
              <a:gd name="T83" fmla="*/ 947 h 1009"/>
              <a:gd name="T84" fmla="*/ 244 w 385"/>
              <a:gd name="T85" fmla="*/ 100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85" h="1009">
                <a:moveTo>
                  <a:pt x="222" y="1009"/>
                </a:moveTo>
                <a:cubicBezTo>
                  <a:pt x="220" y="999"/>
                  <a:pt x="218" y="989"/>
                  <a:pt x="216" y="980"/>
                </a:cubicBezTo>
                <a:cubicBezTo>
                  <a:pt x="216" y="978"/>
                  <a:pt x="217" y="977"/>
                  <a:pt x="217" y="976"/>
                </a:cubicBezTo>
                <a:cubicBezTo>
                  <a:pt x="211" y="917"/>
                  <a:pt x="224" y="857"/>
                  <a:pt x="211" y="797"/>
                </a:cubicBezTo>
                <a:cubicBezTo>
                  <a:pt x="207" y="780"/>
                  <a:pt x="211" y="760"/>
                  <a:pt x="211" y="742"/>
                </a:cubicBezTo>
                <a:cubicBezTo>
                  <a:pt x="211" y="716"/>
                  <a:pt x="211" y="690"/>
                  <a:pt x="209" y="664"/>
                </a:cubicBezTo>
                <a:cubicBezTo>
                  <a:pt x="206" y="611"/>
                  <a:pt x="201" y="559"/>
                  <a:pt x="198" y="506"/>
                </a:cubicBezTo>
                <a:cubicBezTo>
                  <a:pt x="197" y="503"/>
                  <a:pt x="197" y="500"/>
                  <a:pt x="197" y="497"/>
                </a:cubicBezTo>
                <a:cubicBezTo>
                  <a:pt x="193" y="497"/>
                  <a:pt x="189" y="497"/>
                  <a:pt x="184" y="497"/>
                </a:cubicBezTo>
                <a:cubicBezTo>
                  <a:pt x="183" y="517"/>
                  <a:pt x="183" y="536"/>
                  <a:pt x="181" y="556"/>
                </a:cubicBezTo>
                <a:cubicBezTo>
                  <a:pt x="178" y="602"/>
                  <a:pt x="173" y="649"/>
                  <a:pt x="170" y="695"/>
                </a:cubicBezTo>
                <a:cubicBezTo>
                  <a:pt x="169" y="711"/>
                  <a:pt x="171" y="727"/>
                  <a:pt x="170" y="742"/>
                </a:cubicBezTo>
                <a:cubicBezTo>
                  <a:pt x="169" y="774"/>
                  <a:pt x="168" y="807"/>
                  <a:pt x="165" y="839"/>
                </a:cubicBezTo>
                <a:cubicBezTo>
                  <a:pt x="163" y="866"/>
                  <a:pt x="161" y="892"/>
                  <a:pt x="166" y="919"/>
                </a:cubicBezTo>
                <a:cubicBezTo>
                  <a:pt x="168" y="927"/>
                  <a:pt x="167" y="936"/>
                  <a:pt x="166" y="944"/>
                </a:cubicBezTo>
                <a:cubicBezTo>
                  <a:pt x="165" y="962"/>
                  <a:pt x="163" y="981"/>
                  <a:pt x="161" y="999"/>
                </a:cubicBezTo>
                <a:cubicBezTo>
                  <a:pt x="161" y="1002"/>
                  <a:pt x="160" y="1005"/>
                  <a:pt x="159" y="1008"/>
                </a:cubicBezTo>
                <a:cubicBezTo>
                  <a:pt x="149" y="1005"/>
                  <a:pt x="139" y="1002"/>
                  <a:pt x="130" y="998"/>
                </a:cubicBezTo>
                <a:cubicBezTo>
                  <a:pt x="121" y="995"/>
                  <a:pt x="119" y="988"/>
                  <a:pt x="122" y="978"/>
                </a:cubicBezTo>
                <a:cubicBezTo>
                  <a:pt x="128" y="956"/>
                  <a:pt x="137" y="934"/>
                  <a:pt x="137" y="911"/>
                </a:cubicBezTo>
                <a:cubicBezTo>
                  <a:pt x="136" y="884"/>
                  <a:pt x="129" y="856"/>
                  <a:pt x="124" y="828"/>
                </a:cubicBezTo>
                <a:cubicBezTo>
                  <a:pt x="118" y="795"/>
                  <a:pt x="116" y="762"/>
                  <a:pt x="123" y="729"/>
                </a:cubicBezTo>
                <a:cubicBezTo>
                  <a:pt x="128" y="703"/>
                  <a:pt x="121" y="678"/>
                  <a:pt x="117" y="653"/>
                </a:cubicBezTo>
                <a:cubicBezTo>
                  <a:pt x="108" y="593"/>
                  <a:pt x="104" y="533"/>
                  <a:pt x="114" y="473"/>
                </a:cubicBezTo>
                <a:cubicBezTo>
                  <a:pt x="121" y="430"/>
                  <a:pt x="128" y="387"/>
                  <a:pt x="122" y="344"/>
                </a:cubicBezTo>
                <a:cubicBezTo>
                  <a:pt x="119" y="320"/>
                  <a:pt x="110" y="296"/>
                  <a:pt x="104" y="272"/>
                </a:cubicBezTo>
                <a:cubicBezTo>
                  <a:pt x="104" y="272"/>
                  <a:pt x="102" y="271"/>
                  <a:pt x="100" y="270"/>
                </a:cubicBezTo>
                <a:cubicBezTo>
                  <a:pt x="96" y="292"/>
                  <a:pt x="91" y="313"/>
                  <a:pt x="89" y="334"/>
                </a:cubicBezTo>
                <a:cubicBezTo>
                  <a:pt x="88" y="366"/>
                  <a:pt x="79" y="396"/>
                  <a:pt x="68" y="426"/>
                </a:cubicBezTo>
                <a:cubicBezTo>
                  <a:pt x="62" y="442"/>
                  <a:pt x="61" y="461"/>
                  <a:pt x="57" y="478"/>
                </a:cubicBezTo>
                <a:cubicBezTo>
                  <a:pt x="53" y="494"/>
                  <a:pt x="50" y="510"/>
                  <a:pt x="43" y="524"/>
                </a:cubicBezTo>
                <a:cubicBezTo>
                  <a:pt x="40" y="532"/>
                  <a:pt x="30" y="539"/>
                  <a:pt x="21" y="543"/>
                </a:cubicBezTo>
                <a:cubicBezTo>
                  <a:pt x="12" y="548"/>
                  <a:pt x="7" y="542"/>
                  <a:pt x="8" y="532"/>
                </a:cubicBezTo>
                <a:cubicBezTo>
                  <a:pt x="10" y="522"/>
                  <a:pt x="12" y="511"/>
                  <a:pt x="15" y="501"/>
                </a:cubicBezTo>
                <a:cubicBezTo>
                  <a:pt x="15" y="497"/>
                  <a:pt x="16" y="494"/>
                  <a:pt x="17" y="491"/>
                </a:cubicBezTo>
                <a:cubicBezTo>
                  <a:pt x="16" y="490"/>
                  <a:pt x="15" y="490"/>
                  <a:pt x="14" y="490"/>
                </a:cubicBezTo>
                <a:cubicBezTo>
                  <a:pt x="9" y="495"/>
                  <a:pt x="5" y="501"/>
                  <a:pt x="0" y="507"/>
                </a:cubicBezTo>
                <a:cubicBezTo>
                  <a:pt x="3" y="492"/>
                  <a:pt x="8" y="478"/>
                  <a:pt x="21" y="468"/>
                </a:cubicBezTo>
                <a:cubicBezTo>
                  <a:pt x="27" y="463"/>
                  <a:pt x="31" y="455"/>
                  <a:pt x="33" y="447"/>
                </a:cubicBezTo>
                <a:cubicBezTo>
                  <a:pt x="35" y="431"/>
                  <a:pt x="35" y="414"/>
                  <a:pt x="37" y="398"/>
                </a:cubicBezTo>
                <a:cubicBezTo>
                  <a:pt x="40" y="381"/>
                  <a:pt x="45" y="364"/>
                  <a:pt x="48" y="347"/>
                </a:cubicBezTo>
                <a:cubicBezTo>
                  <a:pt x="50" y="337"/>
                  <a:pt x="51" y="328"/>
                  <a:pt x="52" y="318"/>
                </a:cubicBezTo>
                <a:cubicBezTo>
                  <a:pt x="55" y="287"/>
                  <a:pt x="57" y="255"/>
                  <a:pt x="61" y="223"/>
                </a:cubicBezTo>
                <a:cubicBezTo>
                  <a:pt x="63" y="201"/>
                  <a:pt x="78" y="189"/>
                  <a:pt x="98" y="182"/>
                </a:cubicBezTo>
                <a:cubicBezTo>
                  <a:pt x="118" y="174"/>
                  <a:pt x="137" y="167"/>
                  <a:pt x="156" y="158"/>
                </a:cubicBezTo>
                <a:cubicBezTo>
                  <a:pt x="159" y="157"/>
                  <a:pt x="163" y="153"/>
                  <a:pt x="163" y="150"/>
                </a:cubicBezTo>
                <a:cubicBezTo>
                  <a:pt x="163" y="138"/>
                  <a:pt x="167" y="125"/>
                  <a:pt x="156" y="115"/>
                </a:cubicBezTo>
                <a:cubicBezTo>
                  <a:pt x="150" y="108"/>
                  <a:pt x="146" y="100"/>
                  <a:pt x="142" y="91"/>
                </a:cubicBezTo>
                <a:cubicBezTo>
                  <a:pt x="139" y="83"/>
                  <a:pt x="133" y="74"/>
                  <a:pt x="146" y="68"/>
                </a:cubicBezTo>
                <a:cubicBezTo>
                  <a:pt x="148" y="67"/>
                  <a:pt x="147" y="58"/>
                  <a:pt x="147" y="53"/>
                </a:cubicBezTo>
                <a:cubicBezTo>
                  <a:pt x="147" y="19"/>
                  <a:pt x="172" y="0"/>
                  <a:pt x="204" y="9"/>
                </a:cubicBezTo>
                <a:cubicBezTo>
                  <a:pt x="223" y="14"/>
                  <a:pt x="233" y="28"/>
                  <a:pt x="234" y="50"/>
                </a:cubicBezTo>
                <a:cubicBezTo>
                  <a:pt x="234" y="58"/>
                  <a:pt x="230" y="66"/>
                  <a:pt x="241" y="73"/>
                </a:cubicBezTo>
                <a:cubicBezTo>
                  <a:pt x="243" y="74"/>
                  <a:pt x="240" y="89"/>
                  <a:pt x="236" y="96"/>
                </a:cubicBezTo>
                <a:cubicBezTo>
                  <a:pt x="227" y="113"/>
                  <a:pt x="213" y="127"/>
                  <a:pt x="217" y="147"/>
                </a:cubicBezTo>
                <a:cubicBezTo>
                  <a:pt x="218" y="152"/>
                  <a:pt x="222" y="157"/>
                  <a:pt x="226" y="159"/>
                </a:cubicBezTo>
                <a:cubicBezTo>
                  <a:pt x="246" y="167"/>
                  <a:pt x="266" y="175"/>
                  <a:pt x="285" y="183"/>
                </a:cubicBezTo>
                <a:cubicBezTo>
                  <a:pt x="308" y="191"/>
                  <a:pt x="319" y="208"/>
                  <a:pt x="321" y="231"/>
                </a:cubicBezTo>
                <a:cubicBezTo>
                  <a:pt x="324" y="263"/>
                  <a:pt x="326" y="295"/>
                  <a:pt x="329" y="327"/>
                </a:cubicBezTo>
                <a:cubicBezTo>
                  <a:pt x="329" y="331"/>
                  <a:pt x="329" y="336"/>
                  <a:pt x="331" y="339"/>
                </a:cubicBezTo>
                <a:cubicBezTo>
                  <a:pt x="346" y="371"/>
                  <a:pt x="344" y="407"/>
                  <a:pt x="347" y="441"/>
                </a:cubicBezTo>
                <a:cubicBezTo>
                  <a:pt x="349" y="453"/>
                  <a:pt x="353" y="463"/>
                  <a:pt x="363" y="472"/>
                </a:cubicBezTo>
                <a:cubicBezTo>
                  <a:pt x="373" y="480"/>
                  <a:pt x="378" y="493"/>
                  <a:pt x="385" y="504"/>
                </a:cubicBezTo>
                <a:cubicBezTo>
                  <a:pt x="384" y="505"/>
                  <a:pt x="383" y="506"/>
                  <a:pt x="381" y="507"/>
                </a:cubicBezTo>
                <a:cubicBezTo>
                  <a:pt x="377" y="501"/>
                  <a:pt x="372" y="496"/>
                  <a:pt x="367" y="490"/>
                </a:cubicBezTo>
                <a:cubicBezTo>
                  <a:pt x="367" y="490"/>
                  <a:pt x="366" y="490"/>
                  <a:pt x="365" y="491"/>
                </a:cubicBezTo>
                <a:cubicBezTo>
                  <a:pt x="365" y="493"/>
                  <a:pt x="365" y="496"/>
                  <a:pt x="366" y="499"/>
                </a:cubicBezTo>
                <a:cubicBezTo>
                  <a:pt x="368" y="509"/>
                  <a:pt x="371" y="519"/>
                  <a:pt x="373" y="529"/>
                </a:cubicBezTo>
                <a:cubicBezTo>
                  <a:pt x="373" y="534"/>
                  <a:pt x="372" y="541"/>
                  <a:pt x="369" y="543"/>
                </a:cubicBezTo>
                <a:cubicBezTo>
                  <a:pt x="365" y="545"/>
                  <a:pt x="357" y="545"/>
                  <a:pt x="354" y="542"/>
                </a:cubicBezTo>
                <a:cubicBezTo>
                  <a:pt x="347" y="537"/>
                  <a:pt x="340" y="531"/>
                  <a:pt x="337" y="523"/>
                </a:cubicBezTo>
                <a:cubicBezTo>
                  <a:pt x="331" y="506"/>
                  <a:pt x="328" y="488"/>
                  <a:pt x="325" y="471"/>
                </a:cubicBezTo>
                <a:cubicBezTo>
                  <a:pt x="323" y="461"/>
                  <a:pt x="322" y="452"/>
                  <a:pt x="319" y="443"/>
                </a:cubicBezTo>
                <a:cubicBezTo>
                  <a:pt x="302" y="403"/>
                  <a:pt x="292" y="360"/>
                  <a:pt x="289" y="316"/>
                </a:cubicBezTo>
                <a:cubicBezTo>
                  <a:pt x="288" y="301"/>
                  <a:pt x="284" y="286"/>
                  <a:pt x="281" y="267"/>
                </a:cubicBezTo>
                <a:cubicBezTo>
                  <a:pt x="278" y="273"/>
                  <a:pt x="276" y="275"/>
                  <a:pt x="275" y="278"/>
                </a:cubicBezTo>
                <a:cubicBezTo>
                  <a:pt x="270" y="297"/>
                  <a:pt x="265" y="315"/>
                  <a:pt x="260" y="333"/>
                </a:cubicBezTo>
                <a:cubicBezTo>
                  <a:pt x="259" y="338"/>
                  <a:pt x="259" y="343"/>
                  <a:pt x="258" y="348"/>
                </a:cubicBezTo>
                <a:cubicBezTo>
                  <a:pt x="255" y="389"/>
                  <a:pt x="260" y="429"/>
                  <a:pt x="266" y="469"/>
                </a:cubicBezTo>
                <a:cubicBezTo>
                  <a:pt x="277" y="535"/>
                  <a:pt x="273" y="602"/>
                  <a:pt x="262" y="668"/>
                </a:cubicBezTo>
                <a:cubicBezTo>
                  <a:pt x="258" y="692"/>
                  <a:pt x="255" y="716"/>
                  <a:pt x="260" y="741"/>
                </a:cubicBezTo>
                <a:cubicBezTo>
                  <a:pt x="268" y="780"/>
                  <a:pt x="259" y="819"/>
                  <a:pt x="252" y="857"/>
                </a:cubicBezTo>
                <a:cubicBezTo>
                  <a:pt x="250" y="871"/>
                  <a:pt x="245" y="885"/>
                  <a:pt x="245" y="899"/>
                </a:cubicBezTo>
                <a:cubicBezTo>
                  <a:pt x="244" y="915"/>
                  <a:pt x="247" y="931"/>
                  <a:pt x="250" y="947"/>
                </a:cubicBezTo>
                <a:cubicBezTo>
                  <a:pt x="251" y="957"/>
                  <a:pt x="255" y="966"/>
                  <a:pt x="258" y="975"/>
                </a:cubicBezTo>
                <a:cubicBezTo>
                  <a:pt x="263" y="990"/>
                  <a:pt x="260" y="997"/>
                  <a:pt x="244" y="1002"/>
                </a:cubicBezTo>
                <a:cubicBezTo>
                  <a:pt x="237" y="1004"/>
                  <a:pt x="231" y="1006"/>
                  <a:pt x="222" y="1009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upo 1028"/>
          <p:cNvGrpSpPr/>
          <p:nvPr/>
        </p:nvGrpSpPr>
        <p:grpSpPr>
          <a:xfrm>
            <a:off x="654300" y="109971"/>
            <a:ext cx="3839881" cy="4572247"/>
            <a:chOff x="8899525" y="-1174751"/>
            <a:chExt cx="3321051" cy="3954463"/>
          </a:xfrm>
          <a:solidFill>
            <a:srgbClr val="C00000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8899525" y="-1174751"/>
              <a:ext cx="3321051" cy="3954463"/>
            </a:xfrm>
            <a:custGeom>
              <a:avLst/>
              <a:gdLst>
                <a:gd name="T0" fmla="*/ 500 w 652"/>
                <a:gd name="T1" fmla="*/ 776 h 777"/>
                <a:gd name="T2" fmla="*/ 292 w 652"/>
                <a:gd name="T3" fmla="*/ 709 h 777"/>
                <a:gd name="T4" fmla="*/ 223 w 652"/>
                <a:gd name="T5" fmla="*/ 677 h 777"/>
                <a:gd name="T6" fmla="*/ 54 w 652"/>
                <a:gd name="T7" fmla="*/ 563 h 777"/>
                <a:gd name="T8" fmla="*/ 21 w 652"/>
                <a:gd name="T9" fmla="*/ 458 h 777"/>
                <a:gd name="T10" fmla="*/ 12 w 652"/>
                <a:gd name="T11" fmla="*/ 383 h 777"/>
                <a:gd name="T12" fmla="*/ 56 w 652"/>
                <a:gd name="T13" fmla="*/ 221 h 777"/>
                <a:gd name="T14" fmla="*/ 61 w 652"/>
                <a:gd name="T15" fmla="*/ 194 h 777"/>
                <a:gd name="T16" fmla="*/ 41 w 652"/>
                <a:gd name="T17" fmla="*/ 151 h 777"/>
                <a:gd name="T18" fmla="*/ 52 w 652"/>
                <a:gd name="T19" fmla="*/ 72 h 777"/>
                <a:gd name="T20" fmla="*/ 118 w 652"/>
                <a:gd name="T21" fmla="*/ 46 h 777"/>
                <a:gd name="T22" fmla="*/ 145 w 652"/>
                <a:gd name="T23" fmla="*/ 38 h 777"/>
                <a:gd name="T24" fmla="*/ 199 w 652"/>
                <a:gd name="T25" fmla="*/ 40 h 777"/>
                <a:gd name="T26" fmla="*/ 230 w 652"/>
                <a:gd name="T27" fmla="*/ 45 h 777"/>
                <a:gd name="T28" fmla="*/ 282 w 652"/>
                <a:gd name="T29" fmla="*/ 12 h 777"/>
                <a:gd name="T30" fmla="*/ 329 w 652"/>
                <a:gd name="T31" fmla="*/ 15 h 777"/>
                <a:gd name="T32" fmla="*/ 339 w 652"/>
                <a:gd name="T33" fmla="*/ 21 h 777"/>
                <a:gd name="T34" fmla="*/ 420 w 652"/>
                <a:gd name="T35" fmla="*/ 38 h 777"/>
                <a:gd name="T36" fmla="*/ 444 w 652"/>
                <a:gd name="T37" fmla="*/ 51 h 777"/>
                <a:gd name="T38" fmla="*/ 474 w 652"/>
                <a:gd name="T39" fmla="*/ 154 h 777"/>
                <a:gd name="T40" fmla="*/ 480 w 652"/>
                <a:gd name="T41" fmla="*/ 164 h 777"/>
                <a:gd name="T42" fmla="*/ 572 w 652"/>
                <a:gd name="T43" fmla="*/ 324 h 777"/>
                <a:gd name="T44" fmla="*/ 589 w 652"/>
                <a:gd name="T45" fmla="*/ 382 h 777"/>
                <a:gd name="T46" fmla="*/ 632 w 652"/>
                <a:gd name="T47" fmla="*/ 689 h 777"/>
                <a:gd name="T48" fmla="*/ 520 w 652"/>
                <a:gd name="T49" fmla="*/ 776 h 777"/>
                <a:gd name="T50" fmla="*/ 500 w 652"/>
                <a:gd name="T51" fmla="*/ 776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2" h="777">
                  <a:moveTo>
                    <a:pt x="500" y="776"/>
                  </a:moveTo>
                  <a:cubicBezTo>
                    <a:pt x="424" y="775"/>
                    <a:pt x="356" y="748"/>
                    <a:pt x="292" y="709"/>
                  </a:cubicBezTo>
                  <a:cubicBezTo>
                    <a:pt x="270" y="695"/>
                    <a:pt x="248" y="684"/>
                    <a:pt x="223" y="677"/>
                  </a:cubicBezTo>
                  <a:cubicBezTo>
                    <a:pt x="155" y="657"/>
                    <a:pt x="94" y="625"/>
                    <a:pt x="54" y="563"/>
                  </a:cubicBezTo>
                  <a:cubicBezTo>
                    <a:pt x="33" y="531"/>
                    <a:pt x="22" y="496"/>
                    <a:pt x="21" y="458"/>
                  </a:cubicBezTo>
                  <a:cubicBezTo>
                    <a:pt x="20" y="433"/>
                    <a:pt x="16" y="408"/>
                    <a:pt x="12" y="383"/>
                  </a:cubicBezTo>
                  <a:cubicBezTo>
                    <a:pt x="0" y="322"/>
                    <a:pt x="13" y="267"/>
                    <a:pt x="56" y="221"/>
                  </a:cubicBezTo>
                  <a:cubicBezTo>
                    <a:pt x="64" y="212"/>
                    <a:pt x="65" y="204"/>
                    <a:pt x="61" y="194"/>
                  </a:cubicBezTo>
                  <a:cubicBezTo>
                    <a:pt x="54" y="179"/>
                    <a:pt x="50" y="164"/>
                    <a:pt x="41" y="151"/>
                  </a:cubicBezTo>
                  <a:cubicBezTo>
                    <a:pt x="21" y="120"/>
                    <a:pt x="37" y="96"/>
                    <a:pt x="52" y="72"/>
                  </a:cubicBezTo>
                  <a:cubicBezTo>
                    <a:pt x="67" y="48"/>
                    <a:pt x="91" y="40"/>
                    <a:pt x="118" y="46"/>
                  </a:cubicBezTo>
                  <a:cubicBezTo>
                    <a:pt x="130" y="49"/>
                    <a:pt x="137" y="47"/>
                    <a:pt x="145" y="38"/>
                  </a:cubicBezTo>
                  <a:cubicBezTo>
                    <a:pt x="165" y="17"/>
                    <a:pt x="180" y="17"/>
                    <a:pt x="199" y="40"/>
                  </a:cubicBezTo>
                  <a:cubicBezTo>
                    <a:pt x="209" y="52"/>
                    <a:pt x="218" y="54"/>
                    <a:pt x="230" y="45"/>
                  </a:cubicBezTo>
                  <a:cubicBezTo>
                    <a:pt x="247" y="34"/>
                    <a:pt x="265" y="23"/>
                    <a:pt x="282" y="12"/>
                  </a:cubicBezTo>
                  <a:cubicBezTo>
                    <a:pt x="299" y="2"/>
                    <a:pt x="315" y="0"/>
                    <a:pt x="329" y="15"/>
                  </a:cubicBezTo>
                  <a:cubicBezTo>
                    <a:pt x="332" y="18"/>
                    <a:pt x="335" y="21"/>
                    <a:pt x="339" y="21"/>
                  </a:cubicBezTo>
                  <a:cubicBezTo>
                    <a:pt x="368" y="20"/>
                    <a:pt x="391" y="42"/>
                    <a:pt x="420" y="38"/>
                  </a:cubicBezTo>
                  <a:cubicBezTo>
                    <a:pt x="429" y="37"/>
                    <a:pt x="439" y="43"/>
                    <a:pt x="444" y="51"/>
                  </a:cubicBezTo>
                  <a:cubicBezTo>
                    <a:pt x="462" y="83"/>
                    <a:pt x="491" y="112"/>
                    <a:pt x="474" y="154"/>
                  </a:cubicBezTo>
                  <a:cubicBezTo>
                    <a:pt x="472" y="160"/>
                    <a:pt x="476" y="162"/>
                    <a:pt x="480" y="164"/>
                  </a:cubicBezTo>
                  <a:cubicBezTo>
                    <a:pt x="543" y="199"/>
                    <a:pt x="570" y="255"/>
                    <a:pt x="572" y="324"/>
                  </a:cubicBezTo>
                  <a:cubicBezTo>
                    <a:pt x="573" y="345"/>
                    <a:pt x="578" y="363"/>
                    <a:pt x="589" y="382"/>
                  </a:cubicBezTo>
                  <a:cubicBezTo>
                    <a:pt x="645" y="478"/>
                    <a:pt x="652" y="582"/>
                    <a:pt x="632" y="689"/>
                  </a:cubicBezTo>
                  <a:cubicBezTo>
                    <a:pt x="622" y="742"/>
                    <a:pt x="581" y="772"/>
                    <a:pt x="520" y="776"/>
                  </a:cubicBezTo>
                  <a:cubicBezTo>
                    <a:pt x="514" y="777"/>
                    <a:pt x="507" y="776"/>
                    <a:pt x="500" y="7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0642600" y="433387"/>
              <a:ext cx="1460500" cy="2122488"/>
            </a:xfrm>
            <a:custGeom>
              <a:avLst/>
              <a:gdLst>
                <a:gd name="T0" fmla="*/ 214 w 287"/>
                <a:gd name="T1" fmla="*/ 50 h 417"/>
                <a:gd name="T2" fmla="*/ 269 w 287"/>
                <a:gd name="T3" fmla="*/ 164 h 417"/>
                <a:gd name="T4" fmla="*/ 274 w 287"/>
                <a:gd name="T5" fmla="*/ 365 h 417"/>
                <a:gd name="T6" fmla="*/ 271 w 287"/>
                <a:gd name="T7" fmla="*/ 373 h 417"/>
                <a:gd name="T8" fmla="*/ 205 w 287"/>
                <a:gd name="T9" fmla="*/ 409 h 417"/>
                <a:gd name="T10" fmla="*/ 67 w 287"/>
                <a:gd name="T11" fmla="*/ 395 h 417"/>
                <a:gd name="T12" fmla="*/ 18 w 287"/>
                <a:gd name="T13" fmla="*/ 374 h 417"/>
                <a:gd name="T14" fmla="*/ 1 w 287"/>
                <a:gd name="T15" fmla="*/ 354 h 417"/>
                <a:gd name="T16" fmla="*/ 43 w 287"/>
                <a:gd name="T17" fmla="*/ 251 h 417"/>
                <a:gd name="T18" fmla="*/ 52 w 287"/>
                <a:gd name="T19" fmla="*/ 237 h 417"/>
                <a:gd name="T20" fmla="*/ 67 w 287"/>
                <a:gd name="T21" fmla="*/ 249 h 417"/>
                <a:gd name="T22" fmla="*/ 100 w 287"/>
                <a:gd name="T23" fmla="*/ 362 h 417"/>
                <a:gd name="T24" fmla="*/ 59 w 287"/>
                <a:gd name="T25" fmla="*/ 229 h 417"/>
                <a:gd name="T26" fmla="*/ 58 w 287"/>
                <a:gd name="T27" fmla="*/ 149 h 417"/>
                <a:gd name="T28" fmla="*/ 64 w 287"/>
                <a:gd name="T29" fmla="*/ 143 h 417"/>
                <a:gd name="T30" fmla="*/ 85 w 287"/>
                <a:gd name="T31" fmla="*/ 127 h 417"/>
                <a:gd name="T32" fmla="*/ 99 w 287"/>
                <a:gd name="T33" fmla="*/ 148 h 417"/>
                <a:gd name="T34" fmla="*/ 123 w 287"/>
                <a:gd name="T35" fmla="*/ 199 h 417"/>
                <a:gd name="T36" fmla="*/ 131 w 287"/>
                <a:gd name="T37" fmla="*/ 253 h 417"/>
                <a:gd name="T38" fmla="*/ 141 w 287"/>
                <a:gd name="T39" fmla="*/ 233 h 417"/>
                <a:gd name="T40" fmla="*/ 162 w 287"/>
                <a:gd name="T41" fmla="*/ 249 h 417"/>
                <a:gd name="T42" fmla="*/ 180 w 287"/>
                <a:gd name="T43" fmla="*/ 299 h 417"/>
                <a:gd name="T44" fmla="*/ 146 w 287"/>
                <a:gd name="T45" fmla="*/ 224 h 417"/>
                <a:gd name="T46" fmla="*/ 97 w 287"/>
                <a:gd name="T47" fmla="*/ 135 h 417"/>
                <a:gd name="T48" fmla="*/ 94 w 287"/>
                <a:gd name="T49" fmla="*/ 104 h 417"/>
                <a:gd name="T50" fmla="*/ 117 w 287"/>
                <a:gd name="T51" fmla="*/ 92 h 417"/>
                <a:gd name="T52" fmla="*/ 131 w 287"/>
                <a:gd name="T53" fmla="*/ 108 h 417"/>
                <a:gd name="T54" fmla="*/ 163 w 287"/>
                <a:gd name="T55" fmla="*/ 197 h 417"/>
                <a:gd name="T56" fmla="*/ 181 w 287"/>
                <a:gd name="T57" fmla="*/ 225 h 417"/>
                <a:gd name="T58" fmla="*/ 216 w 287"/>
                <a:gd name="T59" fmla="*/ 254 h 417"/>
                <a:gd name="T60" fmla="*/ 246 w 287"/>
                <a:gd name="T61" fmla="*/ 243 h 417"/>
                <a:gd name="T62" fmla="*/ 249 w 287"/>
                <a:gd name="T63" fmla="*/ 234 h 417"/>
                <a:gd name="T64" fmla="*/ 246 w 287"/>
                <a:gd name="T65" fmla="*/ 215 h 417"/>
                <a:gd name="T66" fmla="*/ 200 w 287"/>
                <a:gd name="T67" fmla="*/ 77 h 417"/>
                <a:gd name="T68" fmla="*/ 147 w 287"/>
                <a:gd name="T69" fmla="*/ 44 h 417"/>
                <a:gd name="T70" fmla="*/ 128 w 287"/>
                <a:gd name="T71" fmla="*/ 58 h 417"/>
                <a:gd name="T72" fmla="*/ 119 w 287"/>
                <a:gd name="T73" fmla="*/ 78 h 417"/>
                <a:gd name="T74" fmla="*/ 111 w 287"/>
                <a:gd name="T75" fmla="*/ 7 h 417"/>
                <a:gd name="T76" fmla="*/ 132 w 287"/>
                <a:gd name="T77" fmla="*/ 2 h 417"/>
                <a:gd name="T78" fmla="*/ 214 w 287"/>
                <a:gd name="T79" fmla="*/ 5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7" h="417">
                  <a:moveTo>
                    <a:pt x="214" y="50"/>
                  </a:moveTo>
                  <a:cubicBezTo>
                    <a:pt x="244" y="82"/>
                    <a:pt x="258" y="123"/>
                    <a:pt x="269" y="164"/>
                  </a:cubicBezTo>
                  <a:cubicBezTo>
                    <a:pt x="287" y="230"/>
                    <a:pt x="286" y="298"/>
                    <a:pt x="274" y="365"/>
                  </a:cubicBezTo>
                  <a:cubicBezTo>
                    <a:pt x="273" y="368"/>
                    <a:pt x="272" y="370"/>
                    <a:pt x="271" y="373"/>
                  </a:cubicBezTo>
                  <a:cubicBezTo>
                    <a:pt x="256" y="398"/>
                    <a:pt x="230" y="405"/>
                    <a:pt x="205" y="409"/>
                  </a:cubicBezTo>
                  <a:cubicBezTo>
                    <a:pt x="158" y="417"/>
                    <a:pt x="112" y="410"/>
                    <a:pt x="67" y="395"/>
                  </a:cubicBezTo>
                  <a:cubicBezTo>
                    <a:pt x="50" y="389"/>
                    <a:pt x="34" y="381"/>
                    <a:pt x="18" y="374"/>
                  </a:cubicBezTo>
                  <a:cubicBezTo>
                    <a:pt x="9" y="370"/>
                    <a:pt x="0" y="366"/>
                    <a:pt x="1" y="354"/>
                  </a:cubicBezTo>
                  <a:cubicBezTo>
                    <a:pt x="20" y="322"/>
                    <a:pt x="37" y="289"/>
                    <a:pt x="43" y="251"/>
                  </a:cubicBezTo>
                  <a:cubicBezTo>
                    <a:pt x="43" y="245"/>
                    <a:pt x="45" y="238"/>
                    <a:pt x="52" y="237"/>
                  </a:cubicBezTo>
                  <a:cubicBezTo>
                    <a:pt x="60" y="236"/>
                    <a:pt x="63" y="243"/>
                    <a:pt x="67" y="249"/>
                  </a:cubicBezTo>
                  <a:cubicBezTo>
                    <a:pt x="88" y="284"/>
                    <a:pt x="97" y="322"/>
                    <a:pt x="100" y="362"/>
                  </a:cubicBezTo>
                  <a:cubicBezTo>
                    <a:pt x="97" y="315"/>
                    <a:pt x="81" y="272"/>
                    <a:pt x="59" y="229"/>
                  </a:cubicBezTo>
                  <a:cubicBezTo>
                    <a:pt x="46" y="204"/>
                    <a:pt x="43" y="176"/>
                    <a:pt x="58" y="149"/>
                  </a:cubicBezTo>
                  <a:cubicBezTo>
                    <a:pt x="60" y="147"/>
                    <a:pt x="62" y="145"/>
                    <a:pt x="64" y="143"/>
                  </a:cubicBezTo>
                  <a:cubicBezTo>
                    <a:pt x="71" y="138"/>
                    <a:pt x="74" y="127"/>
                    <a:pt x="85" y="127"/>
                  </a:cubicBezTo>
                  <a:cubicBezTo>
                    <a:pt x="95" y="130"/>
                    <a:pt x="97" y="139"/>
                    <a:pt x="99" y="148"/>
                  </a:cubicBezTo>
                  <a:cubicBezTo>
                    <a:pt x="103" y="167"/>
                    <a:pt x="112" y="184"/>
                    <a:pt x="123" y="199"/>
                  </a:cubicBezTo>
                  <a:cubicBezTo>
                    <a:pt x="136" y="216"/>
                    <a:pt x="139" y="234"/>
                    <a:pt x="131" y="253"/>
                  </a:cubicBezTo>
                  <a:cubicBezTo>
                    <a:pt x="136" y="247"/>
                    <a:pt x="132" y="235"/>
                    <a:pt x="141" y="233"/>
                  </a:cubicBezTo>
                  <a:cubicBezTo>
                    <a:pt x="151" y="231"/>
                    <a:pt x="157" y="242"/>
                    <a:pt x="162" y="249"/>
                  </a:cubicBezTo>
                  <a:cubicBezTo>
                    <a:pt x="173" y="264"/>
                    <a:pt x="179" y="280"/>
                    <a:pt x="180" y="299"/>
                  </a:cubicBezTo>
                  <a:cubicBezTo>
                    <a:pt x="178" y="270"/>
                    <a:pt x="165" y="245"/>
                    <a:pt x="146" y="224"/>
                  </a:cubicBezTo>
                  <a:cubicBezTo>
                    <a:pt x="122" y="198"/>
                    <a:pt x="107" y="169"/>
                    <a:pt x="97" y="135"/>
                  </a:cubicBezTo>
                  <a:cubicBezTo>
                    <a:pt x="94" y="125"/>
                    <a:pt x="94" y="114"/>
                    <a:pt x="94" y="104"/>
                  </a:cubicBezTo>
                  <a:cubicBezTo>
                    <a:pt x="95" y="82"/>
                    <a:pt x="98" y="81"/>
                    <a:pt x="117" y="92"/>
                  </a:cubicBezTo>
                  <a:cubicBezTo>
                    <a:pt x="123" y="96"/>
                    <a:pt x="128" y="101"/>
                    <a:pt x="131" y="108"/>
                  </a:cubicBezTo>
                  <a:cubicBezTo>
                    <a:pt x="140" y="138"/>
                    <a:pt x="147" y="169"/>
                    <a:pt x="163" y="197"/>
                  </a:cubicBezTo>
                  <a:cubicBezTo>
                    <a:pt x="169" y="207"/>
                    <a:pt x="174" y="217"/>
                    <a:pt x="181" y="225"/>
                  </a:cubicBezTo>
                  <a:cubicBezTo>
                    <a:pt x="191" y="237"/>
                    <a:pt x="204" y="246"/>
                    <a:pt x="216" y="254"/>
                  </a:cubicBezTo>
                  <a:cubicBezTo>
                    <a:pt x="234" y="266"/>
                    <a:pt x="239" y="263"/>
                    <a:pt x="246" y="243"/>
                  </a:cubicBezTo>
                  <a:cubicBezTo>
                    <a:pt x="246" y="240"/>
                    <a:pt x="247" y="237"/>
                    <a:pt x="249" y="234"/>
                  </a:cubicBezTo>
                  <a:cubicBezTo>
                    <a:pt x="255" y="226"/>
                    <a:pt x="245" y="221"/>
                    <a:pt x="246" y="215"/>
                  </a:cubicBezTo>
                  <a:cubicBezTo>
                    <a:pt x="249" y="162"/>
                    <a:pt x="234" y="117"/>
                    <a:pt x="200" y="77"/>
                  </a:cubicBezTo>
                  <a:cubicBezTo>
                    <a:pt x="186" y="60"/>
                    <a:pt x="170" y="48"/>
                    <a:pt x="147" y="44"/>
                  </a:cubicBezTo>
                  <a:cubicBezTo>
                    <a:pt x="135" y="42"/>
                    <a:pt x="128" y="44"/>
                    <a:pt x="128" y="58"/>
                  </a:cubicBezTo>
                  <a:cubicBezTo>
                    <a:pt x="128" y="66"/>
                    <a:pt x="130" y="75"/>
                    <a:pt x="119" y="78"/>
                  </a:cubicBezTo>
                  <a:cubicBezTo>
                    <a:pt x="95" y="59"/>
                    <a:pt x="92" y="37"/>
                    <a:pt x="111" y="7"/>
                  </a:cubicBezTo>
                  <a:cubicBezTo>
                    <a:pt x="117" y="2"/>
                    <a:pt x="125" y="0"/>
                    <a:pt x="132" y="2"/>
                  </a:cubicBezTo>
                  <a:cubicBezTo>
                    <a:pt x="163" y="12"/>
                    <a:pt x="192" y="25"/>
                    <a:pt x="214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0566400" y="-360363"/>
              <a:ext cx="1169988" cy="987425"/>
            </a:xfrm>
            <a:custGeom>
              <a:avLst/>
              <a:gdLst>
                <a:gd name="T0" fmla="*/ 125 w 230"/>
                <a:gd name="T1" fmla="*/ 5 h 194"/>
                <a:gd name="T2" fmla="*/ 132 w 230"/>
                <a:gd name="T3" fmla="*/ 13 h 194"/>
                <a:gd name="T4" fmla="*/ 224 w 230"/>
                <a:gd name="T5" fmla="*/ 132 h 194"/>
                <a:gd name="T6" fmla="*/ 226 w 230"/>
                <a:gd name="T7" fmla="*/ 141 h 194"/>
                <a:gd name="T8" fmla="*/ 228 w 230"/>
                <a:gd name="T9" fmla="*/ 175 h 194"/>
                <a:gd name="T10" fmla="*/ 210 w 230"/>
                <a:gd name="T11" fmla="*/ 184 h 194"/>
                <a:gd name="T12" fmla="*/ 131 w 230"/>
                <a:gd name="T13" fmla="*/ 152 h 194"/>
                <a:gd name="T14" fmla="*/ 34 w 230"/>
                <a:gd name="T15" fmla="*/ 138 h 194"/>
                <a:gd name="T16" fmla="*/ 5 w 230"/>
                <a:gd name="T17" fmla="*/ 111 h 194"/>
                <a:gd name="T18" fmla="*/ 74 w 230"/>
                <a:gd name="T19" fmla="*/ 8 h 194"/>
                <a:gd name="T20" fmla="*/ 91 w 230"/>
                <a:gd name="T21" fmla="*/ 2 h 194"/>
                <a:gd name="T22" fmla="*/ 125 w 230"/>
                <a:gd name="T23" fmla="*/ 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0" h="194">
                  <a:moveTo>
                    <a:pt x="125" y="5"/>
                  </a:moveTo>
                  <a:cubicBezTo>
                    <a:pt x="126" y="9"/>
                    <a:pt x="128" y="12"/>
                    <a:pt x="132" y="13"/>
                  </a:cubicBezTo>
                  <a:cubicBezTo>
                    <a:pt x="184" y="36"/>
                    <a:pt x="214" y="76"/>
                    <a:pt x="224" y="132"/>
                  </a:cubicBezTo>
                  <a:cubicBezTo>
                    <a:pt x="224" y="135"/>
                    <a:pt x="225" y="138"/>
                    <a:pt x="226" y="141"/>
                  </a:cubicBezTo>
                  <a:cubicBezTo>
                    <a:pt x="230" y="152"/>
                    <a:pt x="228" y="163"/>
                    <a:pt x="228" y="175"/>
                  </a:cubicBezTo>
                  <a:cubicBezTo>
                    <a:pt x="228" y="192"/>
                    <a:pt x="225" y="194"/>
                    <a:pt x="210" y="184"/>
                  </a:cubicBezTo>
                  <a:cubicBezTo>
                    <a:pt x="186" y="169"/>
                    <a:pt x="159" y="159"/>
                    <a:pt x="131" y="152"/>
                  </a:cubicBezTo>
                  <a:cubicBezTo>
                    <a:pt x="99" y="145"/>
                    <a:pt x="67" y="140"/>
                    <a:pt x="34" y="138"/>
                  </a:cubicBezTo>
                  <a:cubicBezTo>
                    <a:pt x="13" y="138"/>
                    <a:pt x="7" y="132"/>
                    <a:pt x="5" y="111"/>
                  </a:cubicBezTo>
                  <a:cubicBezTo>
                    <a:pt x="0" y="64"/>
                    <a:pt x="28" y="21"/>
                    <a:pt x="74" y="8"/>
                  </a:cubicBezTo>
                  <a:cubicBezTo>
                    <a:pt x="80" y="6"/>
                    <a:pt x="86" y="4"/>
                    <a:pt x="91" y="2"/>
                  </a:cubicBezTo>
                  <a:cubicBezTo>
                    <a:pt x="103" y="0"/>
                    <a:pt x="114" y="0"/>
                    <a:pt x="12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9072563" y="922337"/>
              <a:ext cx="2949575" cy="1790700"/>
            </a:xfrm>
            <a:custGeom>
              <a:avLst/>
              <a:gdLst>
                <a:gd name="T0" fmla="*/ 311 w 579"/>
                <a:gd name="T1" fmla="*/ 257 h 352"/>
                <a:gd name="T2" fmla="*/ 325 w 579"/>
                <a:gd name="T3" fmla="*/ 272 h 352"/>
                <a:gd name="T4" fmla="*/ 457 w 579"/>
                <a:gd name="T5" fmla="*/ 309 h 352"/>
                <a:gd name="T6" fmla="*/ 558 w 579"/>
                <a:gd name="T7" fmla="*/ 291 h 352"/>
                <a:gd name="T8" fmla="*/ 579 w 579"/>
                <a:gd name="T9" fmla="*/ 277 h 352"/>
                <a:gd name="T10" fmla="*/ 498 w 579"/>
                <a:gd name="T11" fmla="*/ 345 h 352"/>
                <a:gd name="T12" fmla="*/ 287 w 579"/>
                <a:gd name="T13" fmla="*/ 293 h 352"/>
                <a:gd name="T14" fmla="*/ 148 w 579"/>
                <a:gd name="T15" fmla="*/ 232 h 352"/>
                <a:gd name="T16" fmla="*/ 16 w 579"/>
                <a:gd name="T17" fmla="*/ 107 h 352"/>
                <a:gd name="T18" fmla="*/ 3 w 579"/>
                <a:gd name="T19" fmla="*/ 49 h 352"/>
                <a:gd name="T20" fmla="*/ 3 w 579"/>
                <a:gd name="T21" fmla="*/ 1 h 352"/>
                <a:gd name="T22" fmla="*/ 13 w 579"/>
                <a:gd name="T23" fmla="*/ 15 h 352"/>
                <a:gd name="T24" fmla="*/ 34 w 579"/>
                <a:gd name="T25" fmla="*/ 70 h 352"/>
                <a:gd name="T26" fmla="*/ 231 w 579"/>
                <a:gd name="T27" fmla="*/ 214 h 352"/>
                <a:gd name="T28" fmla="*/ 280 w 579"/>
                <a:gd name="T29" fmla="*/ 237 h 352"/>
                <a:gd name="T30" fmla="*/ 309 w 579"/>
                <a:gd name="T31" fmla="*/ 254 h 352"/>
                <a:gd name="T32" fmla="*/ 311 w 579"/>
                <a:gd name="T33" fmla="*/ 2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9" h="352">
                  <a:moveTo>
                    <a:pt x="311" y="257"/>
                  </a:moveTo>
                  <a:cubicBezTo>
                    <a:pt x="311" y="266"/>
                    <a:pt x="318" y="269"/>
                    <a:pt x="325" y="272"/>
                  </a:cubicBezTo>
                  <a:cubicBezTo>
                    <a:pt x="367" y="290"/>
                    <a:pt x="409" y="307"/>
                    <a:pt x="457" y="309"/>
                  </a:cubicBezTo>
                  <a:cubicBezTo>
                    <a:pt x="492" y="311"/>
                    <a:pt x="526" y="309"/>
                    <a:pt x="558" y="291"/>
                  </a:cubicBezTo>
                  <a:cubicBezTo>
                    <a:pt x="565" y="287"/>
                    <a:pt x="572" y="282"/>
                    <a:pt x="579" y="277"/>
                  </a:cubicBezTo>
                  <a:cubicBezTo>
                    <a:pt x="569" y="316"/>
                    <a:pt x="538" y="342"/>
                    <a:pt x="498" y="345"/>
                  </a:cubicBezTo>
                  <a:cubicBezTo>
                    <a:pt x="422" y="352"/>
                    <a:pt x="351" y="333"/>
                    <a:pt x="287" y="293"/>
                  </a:cubicBezTo>
                  <a:cubicBezTo>
                    <a:pt x="243" y="266"/>
                    <a:pt x="195" y="251"/>
                    <a:pt x="148" y="232"/>
                  </a:cubicBezTo>
                  <a:cubicBezTo>
                    <a:pt x="88" y="208"/>
                    <a:pt x="41" y="168"/>
                    <a:pt x="16" y="107"/>
                  </a:cubicBezTo>
                  <a:cubicBezTo>
                    <a:pt x="9" y="88"/>
                    <a:pt x="4" y="69"/>
                    <a:pt x="3" y="49"/>
                  </a:cubicBezTo>
                  <a:cubicBezTo>
                    <a:pt x="0" y="33"/>
                    <a:pt x="0" y="17"/>
                    <a:pt x="3" y="1"/>
                  </a:cubicBezTo>
                  <a:cubicBezTo>
                    <a:pt x="14" y="0"/>
                    <a:pt x="11" y="9"/>
                    <a:pt x="13" y="15"/>
                  </a:cubicBezTo>
                  <a:cubicBezTo>
                    <a:pt x="18" y="34"/>
                    <a:pt x="24" y="53"/>
                    <a:pt x="34" y="70"/>
                  </a:cubicBezTo>
                  <a:cubicBezTo>
                    <a:pt x="73" y="154"/>
                    <a:pt x="142" y="198"/>
                    <a:pt x="231" y="214"/>
                  </a:cubicBezTo>
                  <a:cubicBezTo>
                    <a:pt x="250" y="218"/>
                    <a:pt x="266" y="224"/>
                    <a:pt x="280" y="237"/>
                  </a:cubicBezTo>
                  <a:cubicBezTo>
                    <a:pt x="289" y="245"/>
                    <a:pt x="299" y="250"/>
                    <a:pt x="309" y="254"/>
                  </a:cubicBezTo>
                  <a:cubicBezTo>
                    <a:pt x="310" y="255"/>
                    <a:pt x="310" y="256"/>
                    <a:pt x="311" y="2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9567863" y="-1027113"/>
              <a:ext cx="1674813" cy="1206500"/>
            </a:xfrm>
            <a:custGeom>
              <a:avLst/>
              <a:gdLst>
                <a:gd name="T0" fmla="*/ 302 w 329"/>
                <a:gd name="T1" fmla="*/ 48 h 237"/>
                <a:gd name="T2" fmla="*/ 329 w 329"/>
                <a:gd name="T3" fmla="*/ 88 h 237"/>
                <a:gd name="T4" fmla="*/ 267 w 329"/>
                <a:gd name="T5" fmla="*/ 117 h 237"/>
                <a:gd name="T6" fmla="*/ 240 w 329"/>
                <a:gd name="T7" fmla="*/ 77 h 237"/>
                <a:gd name="T8" fmla="*/ 236 w 329"/>
                <a:gd name="T9" fmla="*/ 74 h 237"/>
                <a:gd name="T10" fmla="*/ 222 w 329"/>
                <a:gd name="T11" fmla="*/ 67 h 237"/>
                <a:gd name="T12" fmla="*/ 195 w 329"/>
                <a:gd name="T13" fmla="*/ 56 h 237"/>
                <a:gd name="T14" fmla="*/ 191 w 329"/>
                <a:gd name="T15" fmla="*/ 56 h 237"/>
                <a:gd name="T16" fmla="*/ 38 w 329"/>
                <a:gd name="T17" fmla="*/ 145 h 237"/>
                <a:gd name="T18" fmla="*/ 30 w 329"/>
                <a:gd name="T19" fmla="*/ 181 h 237"/>
                <a:gd name="T20" fmla="*/ 41 w 329"/>
                <a:gd name="T21" fmla="*/ 233 h 237"/>
                <a:gd name="T22" fmla="*/ 33 w 329"/>
                <a:gd name="T23" fmla="*/ 236 h 237"/>
                <a:gd name="T24" fmla="*/ 1 w 329"/>
                <a:gd name="T25" fmla="*/ 163 h 237"/>
                <a:gd name="T26" fmla="*/ 1 w 329"/>
                <a:gd name="T27" fmla="*/ 135 h 237"/>
                <a:gd name="T28" fmla="*/ 2 w 329"/>
                <a:gd name="T29" fmla="*/ 129 h 237"/>
                <a:gd name="T30" fmla="*/ 22 w 329"/>
                <a:gd name="T31" fmla="*/ 90 h 237"/>
                <a:gd name="T32" fmla="*/ 35 w 329"/>
                <a:gd name="T33" fmla="*/ 79 h 237"/>
                <a:gd name="T34" fmla="*/ 71 w 329"/>
                <a:gd name="T35" fmla="*/ 75 h 237"/>
                <a:gd name="T36" fmla="*/ 78 w 329"/>
                <a:gd name="T37" fmla="*/ 46 h 237"/>
                <a:gd name="T38" fmla="*/ 118 w 329"/>
                <a:gd name="T39" fmla="*/ 28 h 237"/>
                <a:gd name="T40" fmla="*/ 120 w 329"/>
                <a:gd name="T41" fmla="*/ 33 h 237"/>
                <a:gd name="T42" fmla="*/ 137 w 329"/>
                <a:gd name="T43" fmla="*/ 44 h 237"/>
                <a:gd name="T44" fmla="*/ 174 w 329"/>
                <a:gd name="T45" fmla="*/ 17 h 237"/>
                <a:gd name="T46" fmla="*/ 187 w 329"/>
                <a:gd name="T47" fmla="*/ 0 h 237"/>
                <a:gd name="T48" fmla="*/ 204 w 329"/>
                <a:gd name="T49" fmla="*/ 9 h 237"/>
                <a:gd name="T50" fmla="*/ 258 w 329"/>
                <a:gd name="T51" fmla="*/ 28 h 237"/>
                <a:gd name="T52" fmla="*/ 294 w 329"/>
                <a:gd name="T53" fmla="*/ 48 h 237"/>
                <a:gd name="T54" fmla="*/ 302 w 329"/>
                <a:gd name="T55" fmla="*/ 4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9" h="237">
                  <a:moveTo>
                    <a:pt x="302" y="48"/>
                  </a:moveTo>
                  <a:cubicBezTo>
                    <a:pt x="315" y="59"/>
                    <a:pt x="327" y="70"/>
                    <a:pt x="329" y="88"/>
                  </a:cubicBezTo>
                  <a:cubicBezTo>
                    <a:pt x="312" y="107"/>
                    <a:pt x="289" y="110"/>
                    <a:pt x="267" y="117"/>
                  </a:cubicBezTo>
                  <a:cubicBezTo>
                    <a:pt x="259" y="103"/>
                    <a:pt x="259" y="84"/>
                    <a:pt x="240" y="77"/>
                  </a:cubicBezTo>
                  <a:cubicBezTo>
                    <a:pt x="239" y="76"/>
                    <a:pt x="237" y="75"/>
                    <a:pt x="236" y="74"/>
                  </a:cubicBezTo>
                  <a:cubicBezTo>
                    <a:pt x="231" y="72"/>
                    <a:pt x="227" y="69"/>
                    <a:pt x="222" y="67"/>
                  </a:cubicBezTo>
                  <a:cubicBezTo>
                    <a:pt x="213" y="61"/>
                    <a:pt x="199" y="72"/>
                    <a:pt x="195" y="56"/>
                  </a:cubicBezTo>
                  <a:cubicBezTo>
                    <a:pt x="194" y="52"/>
                    <a:pt x="192" y="55"/>
                    <a:pt x="191" y="56"/>
                  </a:cubicBezTo>
                  <a:cubicBezTo>
                    <a:pt x="134" y="74"/>
                    <a:pt x="81" y="100"/>
                    <a:pt x="38" y="145"/>
                  </a:cubicBezTo>
                  <a:cubicBezTo>
                    <a:pt x="27" y="156"/>
                    <a:pt x="27" y="167"/>
                    <a:pt x="30" y="181"/>
                  </a:cubicBezTo>
                  <a:cubicBezTo>
                    <a:pt x="34" y="198"/>
                    <a:pt x="47" y="214"/>
                    <a:pt x="41" y="233"/>
                  </a:cubicBezTo>
                  <a:cubicBezTo>
                    <a:pt x="39" y="236"/>
                    <a:pt x="36" y="237"/>
                    <a:pt x="33" y="236"/>
                  </a:cubicBezTo>
                  <a:cubicBezTo>
                    <a:pt x="10" y="217"/>
                    <a:pt x="5" y="190"/>
                    <a:pt x="1" y="163"/>
                  </a:cubicBezTo>
                  <a:cubicBezTo>
                    <a:pt x="0" y="154"/>
                    <a:pt x="1" y="144"/>
                    <a:pt x="1" y="135"/>
                  </a:cubicBezTo>
                  <a:cubicBezTo>
                    <a:pt x="1" y="133"/>
                    <a:pt x="2" y="131"/>
                    <a:pt x="2" y="129"/>
                  </a:cubicBezTo>
                  <a:cubicBezTo>
                    <a:pt x="8" y="116"/>
                    <a:pt x="13" y="102"/>
                    <a:pt x="22" y="90"/>
                  </a:cubicBezTo>
                  <a:cubicBezTo>
                    <a:pt x="26" y="87"/>
                    <a:pt x="30" y="82"/>
                    <a:pt x="35" y="79"/>
                  </a:cubicBezTo>
                  <a:cubicBezTo>
                    <a:pt x="47" y="80"/>
                    <a:pt x="60" y="90"/>
                    <a:pt x="71" y="75"/>
                  </a:cubicBezTo>
                  <a:cubicBezTo>
                    <a:pt x="79" y="67"/>
                    <a:pt x="76" y="56"/>
                    <a:pt x="78" y="46"/>
                  </a:cubicBezTo>
                  <a:cubicBezTo>
                    <a:pt x="92" y="40"/>
                    <a:pt x="104" y="31"/>
                    <a:pt x="118" y="28"/>
                  </a:cubicBezTo>
                  <a:cubicBezTo>
                    <a:pt x="119" y="29"/>
                    <a:pt x="120" y="31"/>
                    <a:pt x="120" y="33"/>
                  </a:cubicBezTo>
                  <a:cubicBezTo>
                    <a:pt x="120" y="45"/>
                    <a:pt x="127" y="47"/>
                    <a:pt x="137" y="44"/>
                  </a:cubicBezTo>
                  <a:cubicBezTo>
                    <a:pt x="152" y="40"/>
                    <a:pt x="165" y="31"/>
                    <a:pt x="174" y="17"/>
                  </a:cubicBezTo>
                  <a:cubicBezTo>
                    <a:pt x="179" y="12"/>
                    <a:pt x="180" y="4"/>
                    <a:pt x="187" y="0"/>
                  </a:cubicBezTo>
                  <a:cubicBezTo>
                    <a:pt x="190" y="8"/>
                    <a:pt x="197" y="8"/>
                    <a:pt x="204" y="9"/>
                  </a:cubicBezTo>
                  <a:cubicBezTo>
                    <a:pt x="223" y="12"/>
                    <a:pt x="244" y="13"/>
                    <a:pt x="258" y="28"/>
                  </a:cubicBezTo>
                  <a:cubicBezTo>
                    <a:pt x="264" y="57"/>
                    <a:pt x="265" y="58"/>
                    <a:pt x="294" y="48"/>
                  </a:cubicBezTo>
                  <a:cubicBezTo>
                    <a:pt x="297" y="47"/>
                    <a:pt x="299" y="47"/>
                    <a:pt x="302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9007475" y="-349250"/>
              <a:ext cx="738188" cy="1520825"/>
            </a:xfrm>
            <a:custGeom>
              <a:avLst/>
              <a:gdLst>
                <a:gd name="T0" fmla="*/ 116 w 145"/>
                <a:gd name="T1" fmla="*/ 1 h 299"/>
                <a:gd name="T2" fmla="*/ 145 w 145"/>
                <a:gd name="T3" fmla="*/ 102 h 299"/>
                <a:gd name="T4" fmla="*/ 144 w 145"/>
                <a:gd name="T5" fmla="*/ 108 h 299"/>
                <a:gd name="T6" fmla="*/ 39 w 145"/>
                <a:gd name="T7" fmla="*/ 146 h 299"/>
                <a:gd name="T8" fmla="*/ 20 w 145"/>
                <a:gd name="T9" fmla="*/ 160 h 299"/>
                <a:gd name="T10" fmla="*/ 26 w 145"/>
                <a:gd name="T11" fmla="*/ 239 h 299"/>
                <a:gd name="T12" fmla="*/ 26 w 145"/>
                <a:gd name="T13" fmla="*/ 245 h 299"/>
                <a:gd name="T14" fmla="*/ 20 w 145"/>
                <a:gd name="T15" fmla="*/ 251 h 299"/>
                <a:gd name="T16" fmla="*/ 16 w 145"/>
                <a:gd name="T17" fmla="*/ 299 h 299"/>
                <a:gd name="T18" fmla="*/ 13 w 145"/>
                <a:gd name="T19" fmla="*/ 294 h 299"/>
                <a:gd name="T20" fmla="*/ 5 w 145"/>
                <a:gd name="T21" fmla="*/ 193 h 299"/>
                <a:gd name="T22" fmla="*/ 49 w 145"/>
                <a:gd name="T23" fmla="*/ 65 h 299"/>
                <a:gd name="T24" fmla="*/ 87 w 145"/>
                <a:gd name="T25" fmla="*/ 34 h 299"/>
                <a:gd name="T26" fmla="*/ 100 w 145"/>
                <a:gd name="T27" fmla="*/ 18 h 299"/>
                <a:gd name="T28" fmla="*/ 116 w 145"/>
                <a:gd name="T29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5" h="299">
                  <a:moveTo>
                    <a:pt x="116" y="1"/>
                  </a:moveTo>
                  <a:cubicBezTo>
                    <a:pt x="113" y="38"/>
                    <a:pt x="121" y="72"/>
                    <a:pt x="145" y="102"/>
                  </a:cubicBezTo>
                  <a:cubicBezTo>
                    <a:pt x="145" y="104"/>
                    <a:pt x="145" y="106"/>
                    <a:pt x="144" y="108"/>
                  </a:cubicBezTo>
                  <a:cubicBezTo>
                    <a:pt x="113" y="132"/>
                    <a:pt x="80" y="151"/>
                    <a:pt x="39" y="146"/>
                  </a:cubicBezTo>
                  <a:cubicBezTo>
                    <a:pt x="27" y="145"/>
                    <a:pt x="23" y="148"/>
                    <a:pt x="20" y="160"/>
                  </a:cubicBezTo>
                  <a:cubicBezTo>
                    <a:pt x="15" y="187"/>
                    <a:pt x="18" y="213"/>
                    <a:pt x="26" y="239"/>
                  </a:cubicBezTo>
                  <a:cubicBezTo>
                    <a:pt x="26" y="241"/>
                    <a:pt x="26" y="243"/>
                    <a:pt x="26" y="245"/>
                  </a:cubicBezTo>
                  <a:cubicBezTo>
                    <a:pt x="25" y="248"/>
                    <a:pt x="23" y="250"/>
                    <a:pt x="20" y="251"/>
                  </a:cubicBezTo>
                  <a:cubicBezTo>
                    <a:pt x="12" y="266"/>
                    <a:pt x="18" y="283"/>
                    <a:pt x="16" y="299"/>
                  </a:cubicBezTo>
                  <a:cubicBezTo>
                    <a:pt x="15" y="297"/>
                    <a:pt x="13" y="296"/>
                    <a:pt x="13" y="294"/>
                  </a:cubicBezTo>
                  <a:cubicBezTo>
                    <a:pt x="14" y="260"/>
                    <a:pt x="7" y="227"/>
                    <a:pt x="5" y="193"/>
                  </a:cubicBezTo>
                  <a:cubicBezTo>
                    <a:pt x="0" y="145"/>
                    <a:pt x="19" y="102"/>
                    <a:pt x="49" y="65"/>
                  </a:cubicBezTo>
                  <a:cubicBezTo>
                    <a:pt x="60" y="53"/>
                    <a:pt x="77" y="47"/>
                    <a:pt x="87" y="34"/>
                  </a:cubicBezTo>
                  <a:cubicBezTo>
                    <a:pt x="91" y="29"/>
                    <a:pt x="98" y="25"/>
                    <a:pt x="100" y="18"/>
                  </a:cubicBezTo>
                  <a:cubicBezTo>
                    <a:pt x="102" y="9"/>
                    <a:pt x="103" y="0"/>
                    <a:pt x="1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0463213" y="-401638"/>
              <a:ext cx="1293813" cy="1089025"/>
            </a:xfrm>
            <a:custGeom>
              <a:avLst/>
              <a:gdLst>
                <a:gd name="T0" fmla="*/ 114 w 254"/>
                <a:gd name="T1" fmla="*/ 13 h 214"/>
                <a:gd name="T2" fmla="*/ 53 w 254"/>
                <a:gd name="T3" fmla="*/ 48 h 214"/>
                <a:gd name="T4" fmla="*/ 31 w 254"/>
                <a:gd name="T5" fmla="*/ 125 h 214"/>
                <a:gd name="T6" fmla="*/ 49 w 254"/>
                <a:gd name="T7" fmla="*/ 141 h 214"/>
                <a:gd name="T8" fmla="*/ 197 w 254"/>
                <a:gd name="T9" fmla="*/ 169 h 214"/>
                <a:gd name="T10" fmla="*/ 246 w 254"/>
                <a:gd name="T11" fmla="*/ 197 h 214"/>
                <a:gd name="T12" fmla="*/ 246 w 254"/>
                <a:gd name="T13" fmla="*/ 149 h 214"/>
                <a:gd name="T14" fmla="*/ 249 w 254"/>
                <a:gd name="T15" fmla="*/ 214 h 214"/>
                <a:gd name="T16" fmla="*/ 175 w 254"/>
                <a:gd name="T17" fmla="*/ 173 h 214"/>
                <a:gd name="T18" fmla="*/ 151 w 254"/>
                <a:gd name="T19" fmla="*/ 173 h 214"/>
                <a:gd name="T20" fmla="*/ 135 w 254"/>
                <a:gd name="T21" fmla="*/ 177 h 214"/>
                <a:gd name="T22" fmla="*/ 123 w 254"/>
                <a:gd name="T23" fmla="*/ 206 h 214"/>
                <a:gd name="T24" fmla="*/ 117 w 254"/>
                <a:gd name="T25" fmla="*/ 205 h 214"/>
                <a:gd name="T26" fmla="*/ 117 w 254"/>
                <a:gd name="T27" fmla="*/ 183 h 214"/>
                <a:gd name="T28" fmla="*/ 108 w 254"/>
                <a:gd name="T29" fmla="*/ 171 h 214"/>
                <a:gd name="T30" fmla="*/ 27 w 254"/>
                <a:gd name="T31" fmla="*/ 160 h 214"/>
                <a:gd name="T32" fmla="*/ 61 w 254"/>
                <a:gd name="T33" fmla="*/ 18 h 214"/>
                <a:gd name="T34" fmla="*/ 89 w 254"/>
                <a:gd name="T35" fmla="*/ 0 h 214"/>
                <a:gd name="T36" fmla="*/ 114 w 254"/>
                <a:gd name="T37" fmla="*/ 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214">
                  <a:moveTo>
                    <a:pt x="114" y="13"/>
                  </a:moveTo>
                  <a:cubicBezTo>
                    <a:pt x="92" y="22"/>
                    <a:pt x="70" y="29"/>
                    <a:pt x="53" y="48"/>
                  </a:cubicBezTo>
                  <a:cubicBezTo>
                    <a:pt x="31" y="70"/>
                    <a:pt x="28" y="97"/>
                    <a:pt x="31" y="125"/>
                  </a:cubicBezTo>
                  <a:cubicBezTo>
                    <a:pt x="32" y="135"/>
                    <a:pt x="36" y="141"/>
                    <a:pt x="49" y="141"/>
                  </a:cubicBezTo>
                  <a:cubicBezTo>
                    <a:pt x="100" y="142"/>
                    <a:pt x="149" y="151"/>
                    <a:pt x="197" y="169"/>
                  </a:cubicBezTo>
                  <a:cubicBezTo>
                    <a:pt x="214" y="175"/>
                    <a:pt x="228" y="186"/>
                    <a:pt x="246" y="197"/>
                  </a:cubicBezTo>
                  <a:cubicBezTo>
                    <a:pt x="246" y="179"/>
                    <a:pt x="246" y="164"/>
                    <a:pt x="246" y="149"/>
                  </a:cubicBezTo>
                  <a:cubicBezTo>
                    <a:pt x="254" y="170"/>
                    <a:pt x="249" y="192"/>
                    <a:pt x="249" y="214"/>
                  </a:cubicBezTo>
                  <a:cubicBezTo>
                    <a:pt x="225" y="200"/>
                    <a:pt x="202" y="182"/>
                    <a:pt x="175" y="173"/>
                  </a:cubicBezTo>
                  <a:cubicBezTo>
                    <a:pt x="167" y="171"/>
                    <a:pt x="159" y="167"/>
                    <a:pt x="151" y="173"/>
                  </a:cubicBezTo>
                  <a:cubicBezTo>
                    <a:pt x="143" y="166"/>
                    <a:pt x="138" y="168"/>
                    <a:pt x="135" y="177"/>
                  </a:cubicBezTo>
                  <a:cubicBezTo>
                    <a:pt x="130" y="186"/>
                    <a:pt x="130" y="197"/>
                    <a:pt x="123" y="206"/>
                  </a:cubicBezTo>
                  <a:cubicBezTo>
                    <a:pt x="121" y="206"/>
                    <a:pt x="119" y="206"/>
                    <a:pt x="117" y="205"/>
                  </a:cubicBezTo>
                  <a:cubicBezTo>
                    <a:pt x="112" y="198"/>
                    <a:pt x="115" y="191"/>
                    <a:pt x="117" y="183"/>
                  </a:cubicBezTo>
                  <a:cubicBezTo>
                    <a:pt x="119" y="176"/>
                    <a:pt x="117" y="171"/>
                    <a:pt x="108" y="171"/>
                  </a:cubicBezTo>
                  <a:cubicBezTo>
                    <a:pt x="80" y="170"/>
                    <a:pt x="52" y="176"/>
                    <a:pt x="27" y="160"/>
                  </a:cubicBezTo>
                  <a:cubicBezTo>
                    <a:pt x="0" y="109"/>
                    <a:pt x="12" y="58"/>
                    <a:pt x="61" y="18"/>
                  </a:cubicBezTo>
                  <a:cubicBezTo>
                    <a:pt x="70" y="11"/>
                    <a:pt x="77" y="1"/>
                    <a:pt x="89" y="0"/>
                  </a:cubicBezTo>
                  <a:cubicBezTo>
                    <a:pt x="97" y="5"/>
                    <a:pt x="110" y="0"/>
                    <a:pt x="114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9247188" y="-893763"/>
              <a:ext cx="503238" cy="381000"/>
            </a:xfrm>
            <a:custGeom>
              <a:avLst/>
              <a:gdLst>
                <a:gd name="T0" fmla="*/ 98 w 99"/>
                <a:gd name="T1" fmla="*/ 55 h 75"/>
                <a:gd name="T2" fmla="*/ 89 w 99"/>
                <a:gd name="T3" fmla="*/ 65 h 75"/>
                <a:gd name="T4" fmla="*/ 83 w 99"/>
                <a:gd name="T5" fmla="*/ 64 h 75"/>
                <a:gd name="T6" fmla="*/ 39 w 99"/>
                <a:gd name="T7" fmla="*/ 56 h 75"/>
                <a:gd name="T8" fmla="*/ 0 w 99"/>
                <a:gd name="T9" fmla="*/ 25 h 75"/>
                <a:gd name="T10" fmla="*/ 77 w 99"/>
                <a:gd name="T11" fmla="*/ 21 h 75"/>
                <a:gd name="T12" fmla="*/ 84 w 99"/>
                <a:gd name="T13" fmla="*/ 26 h 75"/>
                <a:gd name="T14" fmla="*/ 98 w 99"/>
                <a:gd name="T15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75">
                  <a:moveTo>
                    <a:pt x="98" y="55"/>
                  </a:moveTo>
                  <a:cubicBezTo>
                    <a:pt x="96" y="59"/>
                    <a:pt x="95" y="64"/>
                    <a:pt x="89" y="65"/>
                  </a:cubicBezTo>
                  <a:cubicBezTo>
                    <a:pt x="87" y="65"/>
                    <a:pt x="85" y="63"/>
                    <a:pt x="83" y="64"/>
                  </a:cubicBezTo>
                  <a:cubicBezTo>
                    <a:pt x="58" y="75"/>
                    <a:pt x="58" y="75"/>
                    <a:pt x="39" y="56"/>
                  </a:cubicBezTo>
                  <a:cubicBezTo>
                    <a:pt x="27" y="45"/>
                    <a:pt x="12" y="37"/>
                    <a:pt x="0" y="25"/>
                  </a:cubicBezTo>
                  <a:cubicBezTo>
                    <a:pt x="21" y="2"/>
                    <a:pt x="45" y="0"/>
                    <a:pt x="77" y="21"/>
                  </a:cubicBezTo>
                  <a:cubicBezTo>
                    <a:pt x="80" y="22"/>
                    <a:pt x="82" y="23"/>
                    <a:pt x="84" y="26"/>
                  </a:cubicBezTo>
                  <a:cubicBezTo>
                    <a:pt x="89" y="35"/>
                    <a:pt x="99" y="43"/>
                    <a:pt x="9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9221788" y="-766763"/>
              <a:ext cx="477838" cy="615950"/>
            </a:xfrm>
            <a:custGeom>
              <a:avLst/>
              <a:gdLst>
                <a:gd name="T0" fmla="*/ 5 w 94"/>
                <a:gd name="T1" fmla="*/ 0 h 121"/>
                <a:gd name="T2" fmla="*/ 51 w 94"/>
                <a:gd name="T3" fmla="*/ 32 h 121"/>
                <a:gd name="T4" fmla="*/ 80 w 94"/>
                <a:gd name="T5" fmla="*/ 32 h 121"/>
                <a:gd name="T6" fmla="*/ 94 w 94"/>
                <a:gd name="T7" fmla="*/ 40 h 121"/>
                <a:gd name="T8" fmla="*/ 74 w 94"/>
                <a:gd name="T9" fmla="*/ 76 h 121"/>
                <a:gd name="T10" fmla="*/ 46 w 94"/>
                <a:gd name="T11" fmla="*/ 57 h 121"/>
                <a:gd name="T12" fmla="*/ 47 w 94"/>
                <a:gd name="T13" fmla="*/ 105 h 121"/>
                <a:gd name="T14" fmla="*/ 30 w 94"/>
                <a:gd name="T15" fmla="*/ 121 h 121"/>
                <a:gd name="T16" fmla="*/ 28 w 94"/>
                <a:gd name="T17" fmla="*/ 110 h 121"/>
                <a:gd name="T18" fmla="*/ 10 w 94"/>
                <a:gd name="T19" fmla="*/ 29 h 121"/>
                <a:gd name="T20" fmla="*/ 6 w 94"/>
                <a:gd name="T21" fmla="*/ 1 h 121"/>
                <a:gd name="T22" fmla="*/ 5 w 94"/>
                <a:gd name="T2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21">
                  <a:moveTo>
                    <a:pt x="5" y="0"/>
                  </a:moveTo>
                  <a:cubicBezTo>
                    <a:pt x="25" y="4"/>
                    <a:pt x="37" y="20"/>
                    <a:pt x="51" y="32"/>
                  </a:cubicBezTo>
                  <a:cubicBezTo>
                    <a:pt x="67" y="46"/>
                    <a:pt x="65" y="46"/>
                    <a:pt x="80" y="32"/>
                  </a:cubicBezTo>
                  <a:cubicBezTo>
                    <a:pt x="88" y="24"/>
                    <a:pt x="90" y="36"/>
                    <a:pt x="94" y="40"/>
                  </a:cubicBezTo>
                  <a:cubicBezTo>
                    <a:pt x="86" y="52"/>
                    <a:pt x="83" y="66"/>
                    <a:pt x="74" y="76"/>
                  </a:cubicBezTo>
                  <a:cubicBezTo>
                    <a:pt x="61" y="78"/>
                    <a:pt x="56" y="65"/>
                    <a:pt x="46" y="57"/>
                  </a:cubicBezTo>
                  <a:cubicBezTo>
                    <a:pt x="54" y="74"/>
                    <a:pt x="59" y="90"/>
                    <a:pt x="47" y="105"/>
                  </a:cubicBezTo>
                  <a:cubicBezTo>
                    <a:pt x="43" y="112"/>
                    <a:pt x="37" y="117"/>
                    <a:pt x="30" y="121"/>
                  </a:cubicBezTo>
                  <a:cubicBezTo>
                    <a:pt x="27" y="118"/>
                    <a:pt x="27" y="114"/>
                    <a:pt x="28" y="110"/>
                  </a:cubicBezTo>
                  <a:cubicBezTo>
                    <a:pt x="31" y="81"/>
                    <a:pt x="23" y="54"/>
                    <a:pt x="10" y="29"/>
                  </a:cubicBezTo>
                  <a:cubicBezTo>
                    <a:pt x="5" y="20"/>
                    <a:pt x="0" y="11"/>
                    <a:pt x="6" y="1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9134475" y="-762000"/>
              <a:ext cx="285750" cy="655638"/>
            </a:xfrm>
            <a:custGeom>
              <a:avLst/>
              <a:gdLst>
                <a:gd name="T0" fmla="*/ 23 w 56"/>
                <a:gd name="T1" fmla="*/ 0 h 129"/>
                <a:gd name="T2" fmla="*/ 37 w 56"/>
                <a:gd name="T3" fmla="*/ 36 h 129"/>
                <a:gd name="T4" fmla="*/ 47 w 56"/>
                <a:gd name="T5" fmla="*/ 120 h 129"/>
                <a:gd name="T6" fmla="*/ 36 w 56"/>
                <a:gd name="T7" fmla="*/ 119 h 129"/>
                <a:gd name="T8" fmla="*/ 6 w 56"/>
                <a:gd name="T9" fmla="*/ 50 h 129"/>
                <a:gd name="T10" fmla="*/ 23 w 56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29">
                  <a:moveTo>
                    <a:pt x="23" y="0"/>
                  </a:moveTo>
                  <a:cubicBezTo>
                    <a:pt x="23" y="13"/>
                    <a:pt x="32" y="24"/>
                    <a:pt x="37" y="36"/>
                  </a:cubicBezTo>
                  <a:cubicBezTo>
                    <a:pt x="49" y="63"/>
                    <a:pt x="56" y="91"/>
                    <a:pt x="47" y="120"/>
                  </a:cubicBezTo>
                  <a:cubicBezTo>
                    <a:pt x="43" y="129"/>
                    <a:pt x="38" y="128"/>
                    <a:pt x="36" y="119"/>
                  </a:cubicBezTo>
                  <a:cubicBezTo>
                    <a:pt x="28" y="95"/>
                    <a:pt x="15" y="73"/>
                    <a:pt x="6" y="50"/>
                  </a:cubicBezTo>
                  <a:cubicBezTo>
                    <a:pt x="0" y="32"/>
                    <a:pt x="9" y="1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0907713" y="-579438"/>
              <a:ext cx="350838" cy="280988"/>
            </a:xfrm>
            <a:custGeom>
              <a:avLst/>
              <a:gdLst>
                <a:gd name="T0" fmla="*/ 27 w 69"/>
                <a:gd name="T1" fmla="*/ 48 h 55"/>
                <a:gd name="T2" fmla="*/ 3 w 69"/>
                <a:gd name="T3" fmla="*/ 37 h 55"/>
                <a:gd name="T4" fmla="*/ 4 w 69"/>
                <a:gd name="T5" fmla="*/ 28 h 55"/>
                <a:gd name="T6" fmla="*/ 66 w 69"/>
                <a:gd name="T7" fmla="*/ 0 h 55"/>
                <a:gd name="T8" fmla="*/ 58 w 69"/>
                <a:gd name="T9" fmla="*/ 48 h 55"/>
                <a:gd name="T10" fmla="*/ 27 w 69"/>
                <a:gd name="T11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5">
                  <a:moveTo>
                    <a:pt x="27" y="48"/>
                  </a:moveTo>
                  <a:cubicBezTo>
                    <a:pt x="21" y="40"/>
                    <a:pt x="6" y="50"/>
                    <a:pt x="3" y="37"/>
                  </a:cubicBezTo>
                  <a:cubicBezTo>
                    <a:pt x="0" y="33"/>
                    <a:pt x="1" y="30"/>
                    <a:pt x="4" y="28"/>
                  </a:cubicBezTo>
                  <a:cubicBezTo>
                    <a:pt x="25" y="19"/>
                    <a:pt x="46" y="9"/>
                    <a:pt x="66" y="0"/>
                  </a:cubicBezTo>
                  <a:cubicBezTo>
                    <a:pt x="69" y="17"/>
                    <a:pt x="66" y="33"/>
                    <a:pt x="58" y="48"/>
                  </a:cubicBezTo>
                  <a:cubicBezTo>
                    <a:pt x="48" y="55"/>
                    <a:pt x="37" y="45"/>
                    <a:pt x="27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0845800" y="-900113"/>
              <a:ext cx="269875" cy="193675"/>
            </a:xfrm>
            <a:custGeom>
              <a:avLst/>
              <a:gdLst>
                <a:gd name="T0" fmla="*/ 51 w 53"/>
                <a:gd name="T1" fmla="*/ 23 h 38"/>
                <a:gd name="T2" fmla="*/ 36 w 53"/>
                <a:gd name="T3" fmla="*/ 32 h 38"/>
                <a:gd name="T4" fmla="*/ 10 w 53"/>
                <a:gd name="T5" fmla="*/ 30 h 38"/>
                <a:gd name="T6" fmla="*/ 7 w 53"/>
                <a:gd name="T7" fmla="*/ 3 h 38"/>
                <a:gd name="T8" fmla="*/ 29 w 53"/>
                <a:gd name="T9" fmla="*/ 0 h 38"/>
                <a:gd name="T10" fmla="*/ 51 w 53"/>
                <a:gd name="T11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38">
                  <a:moveTo>
                    <a:pt x="51" y="23"/>
                  </a:moveTo>
                  <a:cubicBezTo>
                    <a:pt x="46" y="26"/>
                    <a:pt x="42" y="30"/>
                    <a:pt x="36" y="32"/>
                  </a:cubicBezTo>
                  <a:cubicBezTo>
                    <a:pt x="27" y="35"/>
                    <a:pt x="18" y="38"/>
                    <a:pt x="10" y="30"/>
                  </a:cubicBezTo>
                  <a:cubicBezTo>
                    <a:pt x="4" y="23"/>
                    <a:pt x="0" y="13"/>
                    <a:pt x="7" y="3"/>
                  </a:cubicBezTo>
                  <a:cubicBezTo>
                    <a:pt x="14" y="2"/>
                    <a:pt x="22" y="0"/>
                    <a:pt x="29" y="0"/>
                  </a:cubicBezTo>
                  <a:cubicBezTo>
                    <a:pt x="43" y="0"/>
                    <a:pt x="53" y="6"/>
                    <a:pt x="51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0167938" y="-1052513"/>
              <a:ext cx="352425" cy="244475"/>
            </a:xfrm>
            <a:custGeom>
              <a:avLst/>
              <a:gdLst>
                <a:gd name="T0" fmla="*/ 69 w 69"/>
                <a:gd name="T1" fmla="*/ 5 h 48"/>
                <a:gd name="T2" fmla="*/ 60 w 69"/>
                <a:gd name="T3" fmla="*/ 25 h 48"/>
                <a:gd name="T4" fmla="*/ 28 w 69"/>
                <a:gd name="T5" fmla="*/ 44 h 48"/>
                <a:gd name="T6" fmla="*/ 0 w 69"/>
                <a:gd name="T7" fmla="*/ 37 h 48"/>
                <a:gd name="T8" fmla="*/ 0 w 69"/>
                <a:gd name="T9" fmla="*/ 33 h 48"/>
                <a:gd name="T10" fmla="*/ 16 w 69"/>
                <a:gd name="T11" fmla="*/ 21 h 48"/>
                <a:gd name="T12" fmla="*/ 46 w 69"/>
                <a:gd name="T13" fmla="*/ 9 h 48"/>
                <a:gd name="T14" fmla="*/ 68 w 69"/>
                <a:gd name="T15" fmla="*/ 5 h 48"/>
                <a:gd name="T16" fmla="*/ 69 w 69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8">
                  <a:moveTo>
                    <a:pt x="69" y="5"/>
                  </a:moveTo>
                  <a:cubicBezTo>
                    <a:pt x="69" y="13"/>
                    <a:pt x="65" y="19"/>
                    <a:pt x="60" y="25"/>
                  </a:cubicBezTo>
                  <a:cubicBezTo>
                    <a:pt x="50" y="33"/>
                    <a:pt x="41" y="41"/>
                    <a:pt x="28" y="44"/>
                  </a:cubicBezTo>
                  <a:cubicBezTo>
                    <a:pt x="18" y="46"/>
                    <a:pt x="7" y="48"/>
                    <a:pt x="0" y="37"/>
                  </a:cubicBezTo>
                  <a:cubicBezTo>
                    <a:pt x="0" y="35"/>
                    <a:pt x="0" y="34"/>
                    <a:pt x="0" y="33"/>
                  </a:cubicBezTo>
                  <a:cubicBezTo>
                    <a:pt x="5" y="29"/>
                    <a:pt x="11" y="25"/>
                    <a:pt x="16" y="21"/>
                  </a:cubicBezTo>
                  <a:cubicBezTo>
                    <a:pt x="28" y="21"/>
                    <a:pt x="36" y="13"/>
                    <a:pt x="46" y="9"/>
                  </a:cubicBezTo>
                  <a:cubicBezTo>
                    <a:pt x="53" y="6"/>
                    <a:pt x="60" y="0"/>
                    <a:pt x="68" y="5"/>
                  </a:cubicBezTo>
                  <a:lnTo>
                    <a:pt x="69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9750425" y="-950913"/>
              <a:ext cx="260350" cy="311150"/>
            </a:xfrm>
            <a:custGeom>
              <a:avLst/>
              <a:gdLst>
                <a:gd name="T0" fmla="*/ 42 w 51"/>
                <a:gd name="T1" fmla="*/ 31 h 61"/>
                <a:gd name="T2" fmla="*/ 38 w 51"/>
                <a:gd name="T3" fmla="*/ 61 h 61"/>
                <a:gd name="T4" fmla="*/ 0 w 51"/>
                <a:gd name="T5" fmla="*/ 22 h 61"/>
                <a:gd name="T6" fmla="*/ 5 w 51"/>
                <a:gd name="T7" fmla="*/ 16 h 61"/>
                <a:gd name="T8" fmla="*/ 22 w 51"/>
                <a:gd name="T9" fmla="*/ 28 h 61"/>
                <a:gd name="T10" fmla="*/ 8 w 51"/>
                <a:gd name="T11" fmla="*/ 8 h 61"/>
                <a:gd name="T12" fmla="*/ 14 w 51"/>
                <a:gd name="T13" fmla="*/ 1 h 61"/>
                <a:gd name="T14" fmla="*/ 42 w 51"/>
                <a:gd name="T15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1">
                  <a:moveTo>
                    <a:pt x="42" y="31"/>
                  </a:moveTo>
                  <a:cubicBezTo>
                    <a:pt x="47" y="42"/>
                    <a:pt x="51" y="53"/>
                    <a:pt x="38" y="61"/>
                  </a:cubicBezTo>
                  <a:cubicBezTo>
                    <a:pt x="17" y="56"/>
                    <a:pt x="10" y="38"/>
                    <a:pt x="0" y="22"/>
                  </a:cubicBezTo>
                  <a:cubicBezTo>
                    <a:pt x="1" y="19"/>
                    <a:pt x="2" y="17"/>
                    <a:pt x="5" y="16"/>
                  </a:cubicBezTo>
                  <a:cubicBezTo>
                    <a:pt x="13" y="18"/>
                    <a:pt x="17" y="24"/>
                    <a:pt x="22" y="28"/>
                  </a:cubicBezTo>
                  <a:cubicBezTo>
                    <a:pt x="19" y="21"/>
                    <a:pt x="10" y="16"/>
                    <a:pt x="8" y="8"/>
                  </a:cubicBezTo>
                  <a:cubicBezTo>
                    <a:pt x="8" y="4"/>
                    <a:pt x="8" y="0"/>
                    <a:pt x="14" y="1"/>
                  </a:cubicBezTo>
                  <a:cubicBezTo>
                    <a:pt x="23" y="11"/>
                    <a:pt x="33" y="21"/>
                    <a:pt x="4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9409113" y="-538163"/>
              <a:ext cx="188913" cy="304800"/>
            </a:xfrm>
            <a:custGeom>
              <a:avLst/>
              <a:gdLst>
                <a:gd name="T0" fmla="*/ 10 w 37"/>
                <a:gd name="T1" fmla="*/ 60 h 60"/>
                <a:gd name="T2" fmla="*/ 0 w 37"/>
                <a:gd name="T3" fmla="*/ 0 h 60"/>
                <a:gd name="T4" fmla="*/ 37 w 37"/>
                <a:gd name="T5" fmla="*/ 31 h 60"/>
                <a:gd name="T6" fmla="*/ 37 w 37"/>
                <a:gd name="T7" fmla="*/ 38 h 60"/>
                <a:gd name="T8" fmla="*/ 21 w 37"/>
                <a:gd name="T9" fmla="*/ 55 h 60"/>
                <a:gd name="T10" fmla="*/ 10 w 3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0">
                  <a:moveTo>
                    <a:pt x="10" y="60"/>
                  </a:moveTo>
                  <a:cubicBezTo>
                    <a:pt x="18" y="40"/>
                    <a:pt x="8" y="22"/>
                    <a:pt x="0" y="0"/>
                  </a:cubicBezTo>
                  <a:cubicBezTo>
                    <a:pt x="19" y="7"/>
                    <a:pt x="23" y="26"/>
                    <a:pt x="37" y="31"/>
                  </a:cubicBezTo>
                  <a:cubicBezTo>
                    <a:pt x="37" y="33"/>
                    <a:pt x="37" y="36"/>
                    <a:pt x="37" y="38"/>
                  </a:cubicBezTo>
                  <a:cubicBezTo>
                    <a:pt x="31" y="44"/>
                    <a:pt x="26" y="50"/>
                    <a:pt x="21" y="55"/>
                  </a:cubicBezTo>
                  <a:cubicBezTo>
                    <a:pt x="17" y="57"/>
                    <a:pt x="13" y="59"/>
                    <a:pt x="10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9632950" y="-985838"/>
              <a:ext cx="188913" cy="223838"/>
            </a:xfrm>
            <a:custGeom>
              <a:avLst/>
              <a:gdLst>
                <a:gd name="T0" fmla="*/ 29 w 37"/>
                <a:gd name="T1" fmla="*/ 24 h 44"/>
                <a:gd name="T2" fmla="*/ 25 w 37"/>
                <a:gd name="T3" fmla="*/ 28 h 44"/>
                <a:gd name="T4" fmla="*/ 5 w 37"/>
                <a:gd name="T5" fmla="*/ 44 h 44"/>
                <a:gd name="T6" fmla="*/ 1 w 37"/>
                <a:gd name="T7" fmla="*/ 39 h 44"/>
                <a:gd name="T8" fmla="*/ 23 w 37"/>
                <a:gd name="T9" fmla="*/ 4 h 44"/>
                <a:gd name="T10" fmla="*/ 37 w 37"/>
                <a:gd name="T11" fmla="*/ 8 h 44"/>
                <a:gd name="T12" fmla="*/ 33 w 37"/>
                <a:gd name="T13" fmla="*/ 16 h 44"/>
                <a:gd name="T14" fmla="*/ 29 w 37"/>
                <a:gd name="T15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4">
                  <a:moveTo>
                    <a:pt x="29" y="24"/>
                  </a:moveTo>
                  <a:cubicBezTo>
                    <a:pt x="28" y="26"/>
                    <a:pt x="26" y="27"/>
                    <a:pt x="25" y="28"/>
                  </a:cubicBezTo>
                  <a:cubicBezTo>
                    <a:pt x="21" y="37"/>
                    <a:pt x="16" y="44"/>
                    <a:pt x="5" y="44"/>
                  </a:cubicBezTo>
                  <a:cubicBezTo>
                    <a:pt x="4" y="42"/>
                    <a:pt x="2" y="41"/>
                    <a:pt x="1" y="39"/>
                  </a:cubicBezTo>
                  <a:cubicBezTo>
                    <a:pt x="0" y="22"/>
                    <a:pt x="10" y="12"/>
                    <a:pt x="23" y="4"/>
                  </a:cubicBezTo>
                  <a:cubicBezTo>
                    <a:pt x="30" y="0"/>
                    <a:pt x="34" y="2"/>
                    <a:pt x="37" y="8"/>
                  </a:cubicBezTo>
                  <a:cubicBezTo>
                    <a:pt x="33" y="9"/>
                    <a:pt x="33" y="12"/>
                    <a:pt x="33" y="16"/>
                  </a:cubicBezTo>
                  <a:cubicBezTo>
                    <a:pt x="33" y="19"/>
                    <a:pt x="32" y="22"/>
                    <a:pt x="29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0250488" y="-1082675"/>
              <a:ext cx="263525" cy="177800"/>
            </a:xfrm>
            <a:custGeom>
              <a:avLst/>
              <a:gdLst>
                <a:gd name="T0" fmla="*/ 52 w 52"/>
                <a:gd name="T1" fmla="*/ 11 h 35"/>
                <a:gd name="T2" fmla="*/ 17 w 52"/>
                <a:gd name="T3" fmla="*/ 27 h 35"/>
                <a:gd name="T4" fmla="*/ 0 w 52"/>
                <a:gd name="T5" fmla="*/ 27 h 35"/>
                <a:gd name="T6" fmla="*/ 31 w 52"/>
                <a:gd name="T7" fmla="*/ 7 h 35"/>
                <a:gd name="T8" fmla="*/ 52 w 52"/>
                <a:gd name="T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5">
                  <a:moveTo>
                    <a:pt x="52" y="11"/>
                  </a:moveTo>
                  <a:cubicBezTo>
                    <a:pt x="41" y="16"/>
                    <a:pt x="29" y="22"/>
                    <a:pt x="17" y="27"/>
                  </a:cubicBezTo>
                  <a:cubicBezTo>
                    <a:pt x="12" y="29"/>
                    <a:pt x="6" y="35"/>
                    <a:pt x="0" y="27"/>
                  </a:cubicBezTo>
                  <a:cubicBezTo>
                    <a:pt x="10" y="20"/>
                    <a:pt x="20" y="13"/>
                    <a:pt x="31" y="7"/>
                  </a:cubicBezTo>
                  <a:cubicBezTo>
                    <a:pt x="39" y="2"/>
                    <a:pt x="47" y="0"/>
                    <a:pt x="5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1253788" y="606425"/>
              <a:ext cx="687388" cy="931863"/>
            </a:xfrm>
            <a:custGeom>
              <a:avLst/>
              <a:gdLst>
                <a:gd name="T0" fmla="*/ 1 w 135"/>
                <a:gd name="T1" fmla="*/ 44 h 183"/>
                <a:gd name="T2" fmla="*/ 3 w 135"/>
                <a:gd name="T3" fmla="*/ 24 h 183"/>
                <a:gd name="T4" fmla="*/ 29 w 135"/>
                <a:gd name="T5" fmla="*/ 4 h 183"/>
                <a:gd name="T6" fmla="*/ 111 w 135"/>
                <a:gd name="T7" fmla="*/ 79 h 183"/>
                <a:gd name="T8" fmla="*/ 130 w 135"/>
                <a:gd name="T9" fmla="*/ 183 h 183"/>
                <a:gd name="T10" fmla="*/ 100 w 135"/>
                <a:gd name="T11" fmla="*/ 153 h 183"/>
                <a:gd name="T12" fmla="*/ 26 w 135"/>
                <a:gd name="T13" fmla="*/ 76 h 183"/>
                <a:gd name="T14" fmla="*/ 1 w 135"/>
                <a:gd name="T15" fmla="*/ 4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83">
                  <a:moveTo>
                    <a:pt x="1" y="44"/>
                  </a:moveTo>
                  <a:cubicBezTo>
                    <a:pt x="4" y="38"/>
                    <a:pt x="3" y="31"/>
                    <a:pt x="3" y="24"/>
                  </a:cubicBezTo>
                  <a:cubicBezTo>
                    <a:pt x="3" y="2"/>
                    <a:pt x="6" y="0"/>
                    <a:pt x="29" y="4"/>
                  </a:cubicBezTo>
                  <a:cubicBezTo>
                    <a:pt x="72" y="13"/>
                    <a:pt x="93" y="45"/>
                    <a:pt x="111" y="79"/>
                  </a:cubicBezTo>
                  <a:cubicBezTo>
                    <a:pt x="128" y="112"/>
                    <a:pt x="135" y="146"/>
                    <a:pt x="130" y="183"/>
                  </a:cubicBezTo>
                  <a:cubicBezTo>
                    <a:pt x="112" y="181"/>
                    <a:pt x="111" y="162"/>
                    <a:pt x="100" y="153"/>
                  </a:cubicBezTo>
                  <a:cubicBezTo>
                    <a:pt x="83" y="120"/>
                    <a:pt x="58" y="95"/>
                    <a:pt x="26" y="76"/>
                  </a:cubicBezTo>
                  <a:cubicBezTo>
                    <a:pt x="15" y="68"/>
                    <a:pt x="0" y="61"/>
                    <a:pt x="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0907713" y="398462"/>
              <a:ext cx="890588" cy="1027113"/>
            </a:xfrm>
            <a:custGeom>
              <a:avLst/>
              <a:gdLst>
                <a:gd name="T0" fmla="*/ 69 w 175"/>
                <a:gd name="T1" fmla="*/ 85 h 202"/>
                <a:gd name="T2" fmla="*/ 94 w 175"/>
                <a:gd name="T3" fmla="*/ 111 h 202"/>
                <a:gd name="T4" fmla="*/ 172 w 175"/>
                <a:gd name="T5" fmla="*/ 191 h 202"/>
                <a:gd name="T6" fmla="*/ 162 w 175"/>
                <a:gd name="T7" fmla="*/ 200 h 202"/>
                <a:gd name="T8" fmla="*/ 145 w 175"/>
                <a:gd name="T9" fmla="*/ 182 h 202"/>
                <a:gd name="T10" fmla="*/ 127 w 175"/>
                <a:gd name="T11" fmla="*/ 155 h 202"/>
                <a:gd name="T12" fmla="*/ 105 w 175"/>
                <a:gd name="T13" fmla="*/ 149 h 202"/>
                <a:gd name="T14" fmla="*/ 75 w 175"/>
                <a:gd name="T15" fmla="*/ 118 h 202"/>
                <a:gd name="T16" fmla="*/ 64 w 175"/>
                <a:gd name="T17" fmla="*/ 104 h 202"/>
                <a:gd name="T18" fmla="*/ 47 w 175"/>
                <a:gd name="T19" fmla="*/ 88 h 202"/>
                <a:gd name="T20" fmla="*/ 31 w 175"/>
                <a:gd name="T21" fmla="*/ 136 h 202"/>
                <a:gd name="T22" fmla="*/ 14 w 175"/>
                <a:gd name="T23" fmla="*/ 152 h 202"/>
                <a:gd name="T24" fmla="*/ 1 w 175"/>
                <a:gd name="T25" fmla="*/ 149 h 202"/>
                <a:gd name="T26" fmla="*/ 8 w 175"/>
                <a:gd name="T27" fmla="*/ 133 h 202"/>
                <a:gd name="T28" fmla="*/ 27 w 175"/>
                <a:gd name="T29" fmla="*/ 68 h 202"/>
                <a:gd name="T30" fmla="*/ 33 w 175"/>
                <a:gd name="T31" fmla="*/ 48 h 202"/>
                <a:gd name="T32" fmla="*/ 46 w 175"/>
                <a:gd name="T33" fmla="*/ 11 h 202"/>
                <a:gd name="T34" fmla="*/ 59 w 175"/>
                <a:gd name="T35" fmla="*/ 2 h 202"/>
                <a:gd name="T36" fmla="*/ 64 w 175"/>
                <a:gd name="T37" fmla="*/ 16 h 202"/>
                <a:gd name="T38" fmla="*/ 69 w 175"/>
                <a:gd name="T39" fmla="*/ 8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5" h="202">
                  <a:moveTo>
                    <a:pt x="69" y="85"/>
                  </a:moveTo>
                  <a:cubicBezTo>
                    <a:pt x="74" y="97"/>
                    <a:pt x="83" y="105"/>
                    <a:pt x="94" y="111"/>
                  </a:cubicBezTo>
                  <a:cubicBezTo>
                    <a:pt x="127" y="131"/>
                    <a:pt x="154" y="157"/>
                    <a:pt x="172" y="191"/>
                  </a:cubicBezTo>
                  <a:cubicBezTo>
                    <a:pt x="175" y="201"/>
                    <a:pt x="170" y="202"/>
                    <a:pt x="162" y="200"/>
                  </a:cubicBezTo>
                  <a:cubicBezTo>
                    <a:pt x="154" y="196"/>
                    <a:pt x="150" y="188"/>
                    <a:pt x="145" y="182"/>
                  </a:cubicBezTo>
                  <a:cubicBezTo>
                    <a:pt x="139" y="172"/>
                    <a:pt x="133" y="164"/>
                    <a:pt x="127" y="155"/>
                  </a:cubicBezTo>
                  <a:cubicBezTo>
                    <a:pt x="122" y="146"/>
                    <a:pt x="111" y="157"/>
                    <a:pt x="105" y="149"/>
                  </a:cubicBezTo>
                  <a:cubicBezTo>
                    <a:pt x="97" y="137"/>
                    <a:pt x="83" y="130"/>
                    <a:pt x="75" y="118"/>
                  </a:cubicBezTo>
                  <a:cubicBezTo>
                    <a:pt x="72" y="113"/>
                    <a:pt x="68" y="109"/>
                    <a:pt x="64" y="104"/>
                  </a:cubicBezTo>
                  <a:cubicBezTo>
                    <a:pt x="59" y="99"/>
                    <a:pt x="55" y="92"/>
                    <a:pt x="47" y="88"/>
                  </a:cubicBezTo>
                  <a:cubicBezTo>
                    <a:pt x="41" y="104"/>
                    <a:pt x="51" y="126"/>
                    <a:pt x="31" y="136"/>
                  </a:cubicBezTo>
                  <a:cubicBezTo>
                    <a:pt x="25" y="141"/>
                    <a:pt x="23" y="149"/>
                    <a:pt x="14" y="152"/>
                  </a:cubicBezTo>
                  <a:cubicBezTo>
                    <a:pt x="9" y="156"/>
                    <a:pt x="5" y="155"/>
                    <a:pt x="1" y="149"/>
                  </a:cubicBezTo>
                  <a:cubicBezTo>
                    <a:pt x="0" y="142"/>
                    <a:pt x="5" y="138"/>
                    <a:pt x="8" y="133"/>
                  </a:cubicBezTo>
                  <a:cubicBezTo>
                    <a:pt x="23" y="114"/>
                    <a:pt x="33" y="93"/>
                    <a:pt x="27" y="68"/>
                  </a:cubicBezTo>
                  <a:cubicBezTo>
                    <a:pt x="26" y="61"/>
                    <a:pt x="28" y="54"/>
                    <a:pt x="33" y="48"/>
                  </a:cubicBezTo>
                  <a:cubicBezTo>
                    <a:pt x="38" y="36"/>
                    <a:pt x="41" y="23"/>
                    <a:pt x="46" y="11"/>
                  </a:cubicBezTo>
                  <a:cubicBezTo>
                    <a:pt x="48" y="6"/>
                    <a:pt x="52" y="0"/>
                    <a:pt x="59" y="2"/>
                  </a:cubicBezTo>
                  <a:cubicBezTo>
                    <a:pt x="66" y="4"/>
                    <a:pt x="64" y="11"/>
                    <a:pt x="64" y="16"/>
                  </a:cubicBezTo>
                  <a:cubicBezTo>
                    <a:pt x="47" y="45"/>
                    <a:pt x="48" y="58"/>
                    <a:pt x="69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0636250" y="1166812"/>
              <a:ext cx="520700" cy="1144588"/>
            </a:xfrm>
            <a:custGeom>
              <a:avLst/>
              <a:gdLst>
                <a:gd name="T0" fmla="*/ 64 w 102"/>
                <a:gd name="T1" fmla="*/ 5 h 225"/>
                <a:gd name="T2" fmla="*/ 66 w 102"/>
                <a:gd name="T3" fmla="*/ 84 h 225"/>
                <a:gd name="T4" fmla="*/ 102 w 102"/>
                <a:gd name="T5" fmla="*/ 225 h 225"/>
                <a:gd name="T6" fmla="*/ 55 w 102"/>
                <a:gd name="T7" fmla="*/ 95 h 225"/>
                <a:gd name="T8" fmla="*/ 48 w 102"/>
                <a:gd name="T9" fmla="*/ 113 h 225"/>
                <a:gd name="T10" fmla="*/ 4 w 102"/>
                <a:gd name="T11" fmla="*/ 209 h 225"/>
                <a:gd name="T12" fmla="*/ 4 w 102"/>
                <a:gd name="T13" fmla="*/ 209 h 225"/>
                <a:gd name="T14" fmla="*/ 5 w 102"/>
                <a:gd name="T15" fmla="*/ 192 h 225"/>
                <a:gd name="T16" fmla="*/ 34 w 102"/>
                <a:gd name="T17" fmla="*/ 56 h 225"/>
                <a:gd name="T18" fmla="*/ 34 w 102"/>
                <a:gd name="T19" fmla="*/ 22 h 225"/>
                <a:gd name="T20" fmla="*/ 64 w 102"/>
                <a:gd name="T21" fmla="*/ 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225">
                  <a:moveTo>
                    <a:pt x="64" y="5"/>
                  </a:moveTo>
                  <a:cubicBezTo>
                    <a:pt x="49" y="32"/>
                    <a:pt x="52" y="60"/>
                    <a:pt x="66" y="84"/>
                  </a:cubicBezTo>
                  <a:cubicBezTo>
                    <a:pt x="90" y="128"/>
                    <a:pt x="102" y="175"/>
                    <a:pt x="102" y="225"/>
                  </a:cubicBezTo>
                  <a:cubicBezTo>
                    <a:pt x="95" y="179"/>
                    <a:pt x="83" y="134"/>
                    <a:pt x="55" y="95"/>
                  </a:cubicBezTo>
                  <a:cubicBezTo>
                    <a:pt x="48" y="100"/>
                    <a:pt x="49" y="107"/>
                    <a:pt x="48" y="113"/>
                  </a:cubicBezTo>
                  <a:cubicBezTo>
                    <a:pt x="40" y="148"/>
                    <a:pt x="31" y="182"/>
                    <a:pt x="4" y="209"/>
                  </a:cubicBezTo>
                  <a:cubicBezTo>
                    <a:pt x="4" y="209"/>
                    <a:pt x="4" y="209"/>
                    <a:pt x="4" y="209"/>
                  </a:cubicBezTo>
                  <a:cubicBezTo>
                    <a:pt x="0" y="203"/>
                    <a:pt x="2" y="197"/>
                    <a:pt x="5" y="192"/>
                  </a:cubicBezTo>
                  <a:cubicBezTo>
                    <a:pt x="31" y="150"/>
                    <a:pt x="37" y="104"/>
                    <a:pt x="34" y="56"/>
                  </a:cubicBezTo>
                  <a:cubicBezTo>
                    <a:pt x="34" y="45"/>
                    <a:pt x="35" y="33"/>
                    <a:pt x="34" y="22"/>
                  </a:cubicBezTo>
                  <a:cubicBezTo>
                    <a:pt x="38" y="6"/>
                    <a:pt x="48" y="0"/>
                    <a:pt x="6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1553825" y="1268412"/>
              <a:ext cx="366713" cy="558800"/>
            </a:xfrm>
            <a:custGeom>
              <a:avLst/>
              <a:gdLst>
                <a:gd name="T0" fmla="*/ 20 w 72"/>
                <a:gd name="T1" fmla="*/ 9 h 110"/>
                <a:gd name="T2" fmla="*/ 36 w 72"/>
                <a:gd name="T3" fmla="*/ 25 h 110"/>
                <a:gd name="T4" fmla="*/ 58 w 72"/>
                <a:gd name="T5" fmla="*/ 77 h 110"/>
                <a:gd name="T6" fmla="*/ 72 w 72"/>
                <a:gd name="T7" fmla="*/ 70 h 110"/>
                <a:gd name="T8" fmla="*/ 45 w 72"/>
                <a:gd name="T9" fmla="*/ 101 h 110"/>
                <a:gd name="T10" fmla="*/ 0 w 72"/>
                <a:gd name="T11" fmla="*/ 65 h 110"/>
                <a:gd name="T12" fmla="*/ 3 w 72"/>
                <a:gd name="T13" fmla="*/ 14 h 110"/>
                <a:gd name="T14" fmla="*/ 10 w 72"/>
                <a:gd name="T15" fmla="*/ 1 h 110"/>
                <a:gd name="T16" fmla="*/ 20 w 72"/>
                <a:gd name="T17" fmla="*/ 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10">
                  <a:moveTo>
                    <a:pt x="20" y="9"/>
                  </a:moveTo>
                  <a:cubicBezTo>
                    <a:pt x="25" y="14"/>
                    <a:pt x="30" y="20"/>
                    <a:pt x="36" y="25"/>
                  </a:cubicBezTo>
                  <a:cubicBezTo>
                    <a:pt x="51" y="39"/>
                    <a:pt x="66" y="53"/>
                    <a:pt x="58" y="77"/>
                  </a:cubicBezTo>
                  <a:cubicBezTo>
                    <a:pt x="64" y="76"/>
                    <a:pt x="64" y="66"/>
                    <a:pt x="72" y="70"/>
                  </a:cubicBezTo>
                  <a:cubicBezTo>
                    <a:pt x="69" y="99"/>
                    <a:pt x="60" y="110"/>
                    <a:pt x="45" y="101"/>
                  </a:cubicBezTo>
                  <a:cubicBezTo>
                    <a:pt x="28" y="91"/>
                    <a:pt x="11" y="81"/>
                    <a:pt x="0" y="65"/>
                  </a:cubicBezTo>
                  <a:cubicBezTo>
                    <a:pt x="3" y="48"/>
                    <a:pt x="2" y="31"/>
                    <a:pt x="3" y="14"/>
                  </a:cubicBezTo>
                  <a:cubicBezTo>
                    <a:pt x="3" y="9"/>
                    <a:pt x="4" y="2"/>
                    <a:pt x="10" y="1"/>
                  </a:cubicBezTo>
                  <a:cubicBezTo>
                    <a:pt x="15" y="0"/>
                    <a:pt x="17" y="6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1064875" y="784225"/>
              <a:ext cx="514350" cy="1246188"/>
            </a:xfrm>
            <a:custGeom>
              <a:avLst/>
              <a:gdLst>
                <a:gd name="T0" fmla="*/ 0 w 101"/>
                <a:gd name="T1" fmla="*/ 60 h 245"/>
                <a:gd name="T2" fmla="*/ 13 w 101"/>
                <a:gd name="T3" fmla="*/ 0 h 245"/>
                <a:gd name="T4" fmla="*/ 33 w 101"/>
                <a:gd name="T5" fmla="*/ 28 h 245"/>
                <a:gd name="T6" fmla="*/ 17 w 101"/>
                <a:gd name="T7" fmla="*/ 18 h 245"/>
                <a:gd name="T8" fmla="*/ 53 w 101"/>
                <a:gd name="T9" fmla="*/ 135 h 245"/>
                <a:gd name="T10" fmla="*/ 96 w 101"/>
                <a:gd name="T11" fmla="*/ 201 h 245"/>
                <a:gd name="T12" fmla="*/ 98 w 101"/>
                <a:gd name="T13" fmla="*/ 245 h 245"/>
                <a:gd name="T14" fmla="*/ 58 w 101"/>
                <a:gd name="T15" fmla="*/ 165 h 245"/>
                <a:gd name="T16" fmla="*/ 41 w 101"/>
                <a:gd name="T17" fmla="*/ 196 h 245"/>
                <a:gd name="T18" fmla="*/ 46 w 101"/>
                <a:gd name="T19" fmla="*/ 179 h 245"/>
                <a:gd name="T20" fmla="*/ 38 w 101"/>
                <a:gd name="T21" fmla="*/ 136 h 245"/>
                <a:gd name="T22" fmla="*/ 11 w 101"/>
                <a:gd name="T23" fmla="*/ 81 h 245"/>
                <a:gd name="T24" fmla="*/ 0 w 101"/>
                <a:gd name="T25" fmla="*/ 6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245">
                  <a:moveTo>
                    <a:pt x="0" y="60"/>
                  </a:moveTo>
                  <a:cubicBezTo>
                    <a:pt x="11" y="43"/>
                    <a:pt x="14" y="24"/>
                    <a:pt x="13" y="0"/>
                  </a:cubicBezTo>
                  <a:cubicBezTo>
                    <a:pt x="22" y="11"/>
                    <a:pt x="29" y="18"/>
                    <a:pt x="33" y="28"/>
                  </a:cubicBezTo>
                  <a:cubicBezTo>
                    <a:pt x="28" y="25"/>
                    <a:pt x="23" y="22"/>
                    <a:pt x="17" y="18"/>
                  </a:cubicBezTo>
                  <a:cubicBezTo>
                    <a:pt x="12" y="64"/>
                    <a:pt x="29" y="101"/>
                    <a:pt x="53" y="135"/>
                  </a:cubicBezTo>
                  <a:cubicBezTo>
                    <a:pt x="69" y="157"/>
                    <a:pt x="90" y="174"/>
                    <a:pt x="96" y="201"/>
                  </a:cubicBezTo>
                  <a:cubicBezTo>
                    <a:pt x="99" y="214"/>
                    <a:pt x="101" y="227"/>
                    <a:pt x="98" y="245"/>
                  </a:cubicBezTo>
                  <a:cubicBezTo>
                    <a:pt x="91" y="212"/>
                    <a:pt x="84" y="185"/>
                    <a:pt x="58" y="165"/>
                  </a:cubicBezTo>
                  <a:cubicBezTo>
                    <a:pt x="55" y="177"/>
                    <a:pt x="51" y="188"/>
                    <a:pt x="41" y="196"/>
                  </a:cubicBezTo>
                  <a:cubicBezTo>
                    <a:pt x="43" y="191"/>
                    <a:pt x="45" y="185"/>
                    <a:pt x="46" y="179"/>
                  </a:cubicBezTo>
                  <a:cubicBezTo>
                    <a:pt x="50" y="164"/>
                    <a:pt x="49" y="150"/>
                    <a:pt x="38" y="136"/>
                  </a:cubicBezTo>
                  <a:cubicBezTo>
                    <a:pt x="26" y="120"/>
                    <a:pt x="15" y="102"/>
                    <a:pt x="11" y="81"/>
                  </a:cubicBezTo>
                  <a:cubicBezTo>
                    <a:pt x="10" y="74"/>
                    <a:pt x="9" y="64"/>
                    <a:pt x="0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1288713" y="998537"/>
              <a:ext cx="366713" cy="600075"/>
            </a:xfrm>
            <a:custGeom>
              <a:avLst/>
              <a:gdLst>
                <a:gd name="T0" fmla="*/ 72 w 72"/>
                <a:gd name="T1" fmla="*/ 62 h 118"/>
                <a:gd name="T2" fmla="*/ 60 w 72"/>
                <a:gd name="T3" fmla="*/ 66 h 118"/>
                <a:gd name="T4" fmla="*/ 60 w 72"/>
                <a:gd name="T5" fmla="*/ 100 h 118"/>
                <a:gd name="T6" fmla="*/ 52 w 72"/>
                <a:gd name="T7" fmla="*/ 118 h 118"/>
                <a:gd name="T8" fmla="*/ 8 w 72"/>
                <a:gd name="T9" fmla="*/ 29 h 118"/>
                <a:gd name="T10" fmla="*/ 0 w 72"/>
                <a:gd name="T11" fmla="*/ 0 h 118"/>
                <a:gd name="T12" fmla="*/ 32 w 72"/>
                <a:gd name="T13" fmla="*/ 30 h 118"/>
                <a:gd name="T14" fmla="*/ 52 w 72"/>
                <a:gd name="T15" fmla="*/ 78 h 118"/>
                <a:gd name="T16" fmla="*/ 46 w 72"/>
                <a:gd name="T17" fmla="*/ 48 h 118"/>
                <a:gd name="T18" fmla="*/ 56 w 72"/>
                <a:gd name="T19" fmla="*/ 35 h 118"/>
                <a:gd name="T20" fmla="*/ 72 w 72"/>
                <a:gd name="T21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18">
                  <a:moveTo>
                    <a:pt x="72" y="62"/>
                  </a:moveTo>
                  <a:cubicBezTo>
                    <a:pt x="67" y="60"/>
                    <a:pt x="59" y="50"/>
                    <a:pt x="60" y="66"/>
                  </a:cubicBezTo>
                  <a:cubicBezTo>
                    <a:pt x="60" y="78"/>
                    <a:pt x="60" y="89"/>
                    <a:pt x="60" y="100"/>
                  </a:cubicBezTo>
                  <a:cubicBezTo>
                    <a:pt x="60" y="107"/>
                    <a:pt x="60" y="115"/>
                    <a:pt x="52" y="118"/>
                  </a:cubicBezTo>
                  <a:cubicBezTo>
                    <a:pt x="29" y="92"/>
                    <a:pt x="17" y="61"/>
                    <a:pt x="8" y="29"/>
                  </a:cubicBezTo>
                  <a:cubicBezTo>
                    <a:pt x="5" y="19"/>
                    <a:pt x="3" y="9"/>
                    <a:pt x="0" y="0"/>
                  </a:cubicBezTo>
                  <a:cubicBezTo>
                    <a:pt x="11" y="9"/>
                    <a:pt x="27" y="14"/>
                    <a:pt x="32" y="30"/>
                  </a:cubicBezTo>
                  <a:cubicBezTo>
                    <a:pt x="45" y="44"/>
                    <a:pt x="47" y="63"/>
                    <a:pt x="52" y="78"/>
                  </a:cubicBezTo>
                  <a:cubicBezTo>
                    <a:pt x="52" y="69"/>
                    <a:pt x="49" y="59"/>
                    <a:pt x="46" y="48"/>
                  </a:cubicBezTo>
                  <a:cubicBezTo>
                    <a:pt x="43" y="37"/>
                    <a:pt x="44" y="36"/>
                    <a:pt x="56" y="35"/>
                  </a:cubicBezTo>
                  <a:cubicBezTo>
                    <a:pt x="60" y="44"/>
                    <a:pt x="70" y="51"/>
                    <a:pt x="72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1736388" y="1370012"/>
              <a:ext cx="255588" cy="371475"/>
            </a:xfrm>
            <a:custGeom>
              <a:avLst/>
              <a:gdLst>
                <a:gd name="T0" fmla="*/ 36 w 50"/>
                <a:gd name="T1" fmla="*/ 50 h 73"/>
                <a:gd name="T2" fmla="*/ 17 w 50"/>
                <a:gd name="T3" fmla="*/ 73 h 73"/>
                <a:gd name="T4" fmla="*/ 0 w 50"/>
                <a:gd name="T5" fmla="*/ 5 h 73"/>
                <a:gd name="T6" fmla="*/ 9 w 50"/>
                <a:gd name="T7" fmla="*/ 0 h 73"/>
                <a:gd name="T8" fmla="*/ 35 w 50"/>
                <a:gd name="T9" fmla="*/ 33 h 73"/>
                <a:gd name="T10" fmla="*/ 36 w 50"/>
                <a:gd name="T11" fmla="*/ 5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73">
                  <a:moveTo>
                    <a:pt x="36" y="50"/>
                  </a:moveTo>
                  <a:cubicBezTo>
                    <a:pt x="27" y="55"/>
                    <a:pt x="27" y="66"/>
                    <a:pt x="17" y="73"/>
                  </a:cubicBezTo>
                  <a:cubicBezTo>
                    <a:pt x="25" y="46"/>
                    <a:pt x="15" y="25"/>
                    <a:pt x="0" y="5"/>
                  </a:cubicBezTo>
                  <a:cubicBezTo>
                    <a:pt x="5" y="8"/>
                    <a:pt x="8" y="7"/>
                    <a:pt x="9" y="0"/>
                  </a:cubicBezTo>
                  <a:cubicBezTo>
                    <a:pt x="20" y="9"/>
                    <a:pt x="22" y="26"/>
                    <a:pt x="35" y="33"/>
                  </a:cubicBezTo>
                  <a:cubicBezTo>
                    <a:pt x="33" y="39"/>
                    <a:pt x="50" y="44"/>
                    <a:pt x="36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0668000" y="1130300"/>
              <a:ext cx="309563" cy="341313"/>
            </a:xfrm>
            <a:custGeom>
              <a:avLst/>
              <a:gdLst>
                <a:gd name="T0" fmla="*/ 58 w 61"/>
                <a:gd name="T1" fmla="*/ 12 h 67"/>
                <a:gd name="T2" fmla="*/ 30 w 61"/>
                <a:gd name="T3" fmla="*/ 28 h 67"/>
                <a:gd name="T4" fmla="*/ 11 w 61"/>
                <a:gd name="T5" fmla="*/ 61 h 67"/>
                <a:gd name="T6" fmla="*/ 0 w 61"/>
                <a:gd name="T7" fmla="*/ 61 h 67"/>
                <a:gd name="T8" fmla="*/ 29 w 61"/>
                <a:gd name="T9" fmla="*/ 8 h 67"/>
                <a:gd name="T10" fmla="*/ 34 w 61"/>
                <a:gd name="T11" fmla="*/ 5 h 67"/>
                <a:gd name="T12" fmla="*/ 49 w 61"/>
                <a:gd name="T13" fmla="*/ 3 h 67"/>
                <a:gd name="T14" fmla="*/ 61 w 61"/>
                <a:gd name="T15" fmla="*/ 8 h 67"/>
                <a:gd name="T16" fmla="*/ 58 w 61"/>
                <a:gd name="T17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7">
                  <a:moveTo>
                    <a:pt x="58" y="12"/>
                  </a:moveTo>
                  <a:cubicBezTo>
                    <a:pt x="48" y="16"/>
                    <a:pt x="35" y="15"/>
                    <a:pt x="30" y="28"/>
                  </a:cubicBezTo>
                  <a:cubicBezTo>
                    <a:pt x="28" y="42"/>
                    <a:pt x="17" y="50"/>
                    <a:pt x="11" y="61"/>
                  </a:cubicBezTo>
                  <a:cubicBezTo>
                    <a:pt x="7" y="65"/>
                    <a:pt x="3" y="67"/>
                    <a:pt x="0" y="61"/>
                  </a:cubicBezTo>
                  <a:cubicBezTo>
                    <a:pt x="4" y="40"/>
                    <a:pt x="8" y="19"/>
                    <a:pt x="29" y="8"/>
                  </a:cubicBezTo>
                  <a:cubicBezTo>
                    <a:pt x="31" y="7"/>
                    <a:pt x="32" y="6"/>
                    <a:pt x="34" y="5"/>
                  </a:cubicBezTo>
                  <a:cubicBezTo>
                    <a:pt x="39" y="3"/>
                    <a:pt x="44" y="0"/>
                    <a:pt x="49" y="3"/>
                  </a:cubicBezTo>
                  <a:cubicBezTo>
                    <a:pt x="52" y="8"/>
                    <a:pt x="57" y="7"/>
                    <a:pt x="61" y="8"/>
                  </a:cubicBezTo>
                  <a:cubicBezTo>
                    <a:pt x="60" y="9"/>
                    <a:pt x="59" y="11"/>
                    <a:pt x="5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2" name="Freeform 30"/>
            <p:cNvSpPr>
              <a:spLocks/>
            </p:cNvSpPr>
            <p:nvPr/>
          </p:nvSpPr>
          <p:spPr bwMode="auto">
            <a:xfrm>
              <a:off x="9231313" y="454025"/>
              <a:ext cx="1635125" cy="1785938"/>
            </a:xfrm>
            <a:custGeom>
              <a:avLst/>
              <a:gdLst>
                <a:gd name="T0" fmla="*/ 292 w 321"/>
                <a:gd name="T1" fmla="*/ 193 h 351"/>
                <a:gd name="T2" fmla="*/ 312 w 321"/>
                <a:gd name="T3" fmla="*/ 161 h 351"/>
                <a:gd name="T4" fmla="*/ 289 w 321"/>
                <a:gd name="T5" fmla="*/ 329 h 351"/>
                <a:gd name="T6" fmla="*/ 280 w 321"/>
                <a:gd name="T7" fmla="*/ 349 h 351"/>
                <a:gd name="T8" fmla="*/ 252 w 321"/>
                <a:gd name="T9" fmla="*/ 337 h 351"/>
                <a:gd name="T10" fmla="*/ 188 w 321"/>
                <a:gd name="T11" fmla="*/ 309 h 351"/>
                <a:gd name="T12" fmla="*/ 13 w 321"/>
                <a:gd name="T13" fmla="*/ 192 h 351"/>
                <a:gd name="T14" fmla="*/ 0 w 321"/>
                <a:gd name="T15" fmla="*/ 165 h 351"/>
                <a:gd name="T16" fmla="*/ 0 w 321"/>
                <a:gd name="T17" fmla="*/ 162 h 351"/>
                <a:gd name="T18" fmla="*/ 20 w 321"/>
                <a:gd name="T19" fmla="*/ 157 h 351"/>
                <a:gd name="T20" fmla="*/ 43 w 321"/>
                <a:gd name="T21" fmla="*/ 175 h 351"/>
                <a:gd name="T22" fmla="*/ 67 w 321"/>
                <a:gd name="T23" fmla="*/ 230 h 351"/>
                <a:gd name="T24" fmla="*/ 64 w 321"/>
                <a:gd name="T25" fmla="*/ 224 h 351"/>
                <a:gd name="T26" fmla="*/ 65 w 321"/>
                <a:gd name="T27" fmla="*/ 204 h 351"/>
                <a:gd name="T28" fmla="*/ 87 w 321"/>
                <a:gd name="T29" fmla="*/ 206 h 351"/>
                <a:gd name="T30" fmla="*/ 102 w 321"/>
                <a:gd name="T31" fmla="*/ 237 h 351"/>
                <a:gd name="T32" fmla="*/ 110 w 321"/>
                <a:gd name="T33" fmla="*/ 213 h 351"/>
                <a:gd name="T34" fmla="*/ 123 w 321"/>
                <a:gd name="T35" fmla="*/ 214 h 351"/>
                <a:gd name="T36" fmla="*/ 125 w 321"/>
                <a:gd name="T37" fmla="*/ 214 h 351"/>
                <a:gd name="T38" fmla="*/ 126 w 321"/>
                <a:gd name="T39" fmla="*/ 213 h 351"/>
                <a:gd name="T40" fmla="*/ 120 w 321"/>
                <a:gd name="T41" fmla="*/ 210 h 351"/>
                <a:gd name="T42" fmla="*/ 103 w 321"/>
                <a:gd name="T43" fmla="*/ 191 h 351"/>
                <a:gd name="T44" fmla="*/ 126 w 321"/>
                <a:gd name="T45" fmla="*/ 184 h 351"/>
                <a:gd name="T46" fmla="*/ 169 w 321"/>
                <a:gd name="T47" fmla="*/ 191 h 351"/>
                <a:gd name="T48" fmla="*/ 170 w 321"/>
                <a:gd name="T49" fmla="*/ 178 h 351"/>
                <a:gd name="T50" fmla="*/ 169 w 321"/>
                <a:gd name="T51" fmla="*/ 172 h 351"/>
                <a:gd name="T52" fmla="*/ 174 w 321"/>
                <a:gd name="T53" fmla="*/ 158 h 351"/>
                <a:gd name="T54" fmla="*/ 179 w 321"/>
                <a:gd name="T55" fmla="*/ 156 h 351"/>
                <a:gd name="T56" fmla="*/ 214 w 321"/>
                <a:gd name="T57" fmla="*/ 191 h 351"/>
                <a:gd name="T58" fmla="*/ 224 w 321"/>
                <a:gd name="T59" fmla="*/ 199 h 351"/>
                <a:gd name="T60" fmla="*/ 231 w 321"/>
                <a:gd name="T61" fmla="*/ 188 h 351"/>
                <a:gd name="T62" fmla="*/ 247 w 321"/>
                <a:gd name="T63" fmla="*/ 34 h 351"/>
                <a:gd name="T64" fmla="*/ 235 w 321"/>
                <a:gd name="T65" fmla="*/ 12 h 351"/>
                <a:gd name="T66" fmla="*/ 269 w 321"/>
                <a:gd name="T67" fmla="*/ 4 h 351"/>
                <a:gd name="T68" fmla="*/ 277 w 321"/>
                <a:gd name="T69" fmla="*/ 28 h 351"/>
                <a:gd name="T70" fmla="*/ 250 w 321"/>
                <a:gd name="T71" fmla="*/ 240 h 351"/>
                <a:gd name="T72" fmla="*/ 274 w 321"/>
                <a:gd name="T73" fmla="*/ 165 h 351"/>
                <a:gd name="T74" fmla="*/ 288 w 321"/>
                <a:gd name="T75" fmla="*/ 162 h 351"/>
                <a:gd name="T76" fmla="*/ 287 w 321"/>
                <a:gd name="T77" fmla="*/ 176 h 351"/>
                <a:gd name="T78" fmla="*/ 282 w 321"/>
                <a:gd name="T79" fmla="*/ 191 h 351"/>
                <a:gd name="T80" fmla="*/ 279 w 321"/>
                <a:gd name="T81" fmla="*/ 220 h 351"/>
                <a:gd name="T82" fmla="*/ 292 w 321"/>
                <a:gd name="T83" fmla="*/ 193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" h="351">
                  <a:moveTo>
                    <a:pt x="292" y="193"/>
                  </a:moveTo>
                  <a:cubicBezTo>
                    <a:pt x="294" y="179"/>
                    <a:pt x="303" y="171"/>
                    <a:pt x="312" y="161"/>
                  </a:cubicBezTo>
                  <a:cubicBezTo>
                    <a:pt x="321" y="220"/>
                    <a:pt x="320" y="277"/>
                    <a:pt x="289" y="329"/>
                  </a:cubicBezTo>
                  <a:cubicBezTo>
                    <a:pt x="285" y="336"/>
                    <a:pt x="281" y="341"/>
                    <a:pt x="280" y="349"/>
                  </a:cubicBezTo>
                  <a:cubicBezTo>
                    <a:pt x="268" y="351"/>
                    <a:pt x="259" y="345"/>
                    <a:pt x="252" y="337"/>
                  </a:cubicBezTo>
                  <a:cubicBezTo>
                    <a:pt x="234" y="319"/>
                    <a:pt x="212" y="313"/>
                    <a:pt x="188" y="309"/>
                  </a:cubicBezTo>
                  <a:cubicBezTo>
                    <a:pt x="113" y="294"/>
                    <a:pt x="55" y="256"/>
                    <a:pt x="13" y="192"/>
                  </a:cubicBezTo>
                  <a:cubicBezTo>
                    <a:pt x="7" y="183"/>
                    <a:pt x="5" y="174"/>
                    <a:pt x="0" y="165"/>
                  </a:cubicBezTo>
                  <a:cubicBezTo>
                    <a:pt x="0" y="164"/>
                    <a:pt x="0" y="163"/>
                    <a:pt x="0" y="162"/>
                  </a:cubicBezTo>
                  <a:cubicBezTo>
                    <a:pt x="4" y="151"/>
                    <a:pt x="11" y="149"/>
                    <a:pt x="20" y="157"/>
                  </a:cubicBezTo>
                  <a:cubicBezTo>
                    <a:pt x="27" y="163"/>
                    <a:pt x="34" y="170"/>
                    <a:pt x="43" y="175"/>
                  </a:cubicBezTo>
                  <a:cubicBezTo>
                    <a:pt x="54" y="192"/>
                    <a:pt x="58" y="213"/>
                    <a:pt x="67" y="230"/>
                  </a:cubicBezTo>
                  <a:cubicBezTo>
                    <a:pt x="67" y="228"/>
                    <a:pt x="65" y="226"/>
                    <a:pt x="64" y="224"/>
                  </a:cubicBezTo>
                  <a:cubicBezTo>
                    <a:pt x="63" y="217"/>
                    <a:pt x="58" y="210"/>
                    <a:pt x="65" y="204"/>
                  </a:cubicBezTo>
                  <a:cubicBezTo>
                    <a:pt x="72" y="199"/>
                    <a:pt x="80" y="200"/>
                    <a:pt x="87" y="206"/>
                  </a:cubicBezTo>
                  <a:cubicBezTo>
                    <a:pt x="95" y="215"/>
                    <a:pt x="100" y="225"/>
                    <a:pt x="102" y="237"/>
                  </a:cubicBezTo>
                  <a:cubicBezTo>
                    <a:pt x="100" y="228"/>
                    <a:pt x="97" y="218"/>
                    <a:pt x="110" y="213"/>
                  </a:cubicBezTo>
                  <a:cubicBezTo>
                    <a:pt x="115" y="212"/>
                    <a:pt x="119" y="213"/>
                    <a:pt x="123" y="214"/>
                  </a:cubicBezTo>
                  <a:cubicBezTo>
                    <a:pt x="126" y="215"/>
                    <a:pt x="123" y="214"/>
                    <a:pt x="125" y="214"/>
                  </a:cubicBezTo>
                  <a:cubicBezTo>
                    <a:pt x="127" y="214"/>
                    <a:pt x="128" y="214"/>
                    <a:pt x="126" y="213"/>
                  </a:cubicBezTo>
                  <a:cubicBezTo>
                    <a:pt x="124" y="212"/>
                    <a:pt x="122" y="211"/>
                    <a:pt x="120" y="210"/>
                  </a:cubicBezTo>
                  <a:cubicBezTo>
                    <a:pt x="112" y="206"/>
                    <a:pt x="99" y="205"/>
                    <a:pt x="103" y="191"/>
                  </a:cubicBezTo>
                  <a:cubicBezTo>
                    <a:pt x="106" y="179"/>
                    <a:pt x="118" y="183"/>
                    <a:pt x="126" y="184"/>
                  </a:cubicBezTo>
                  <a:cubicBezTo>
                    <a:pt x="141" y="185"/>
                    <a:pt x="155" y="187"/>
                    <a:pt x="169" y="191"/>
                  </a:cubicBezTo>
                  <a:cubicBezTo>
                    <a:pt x="180" y="187"/>
                    <a:pt x="169" y="182"/>
                    <a:pt x="170" y="178"/>
                  </a:cubicBezTo>
                  <a:cubicBezTo>
                    <a:pt x="169" y="176"/>
                    <a:pt x="169" y="174"/>
                    <a:pt x="169" y="172"/>
                  </a:cubicBezTo>
                  <a:cubicBezTo>
                    <a:pt x="169" y="167"/>
                    <a:pt x="170" y="162"/>
                    <a:pt x="174" y="158"/>
                  </a:cubicBezTo>
                  <a:cubicBezTo>
                    <a:pt x="175" y="156"/>
                    <a:pt x="177" y="156"/>
                    <a:pt x="179" y="156"/>
                  </a:cubicBezTo>
                  <a:cubicBezTo>
                    <a:pt x="195" y="164"/>
                    <a:pt x="202" y="179"/>
                    <a:pt x="214" y="191"/>
                  </a:cubicBezTo>
                  <a:cubicBezTo>
                    <a:pt x="217" y="194"/>
                    <a:pt x="219" y="200"/>
                    <a:pt x="224" y="199"/>
                  </a:cubicBezTo>
                  <a:cubicBezTo>
                    <a:pt x="230" y="198"/>
                    <a:pt x="230" y="192"/>
                    <a:pt x="231" y="188"/>
                  </a:cubicBezTo>
                  <a:cubicBezTo>
                    <a:pt x="244" y="137"/>
                    <a:pt x="249" y="86"/>
                    <a:pt x="247" y="34"/>
                  </a:cubicBezTo>
                  <a:cubicBezTo>
                    <a:pt x="247" y="24"/>
                    <a:pt x="240" y="19"/>
                    <a:pt x="235" y="12"/>
                  </a:cubicBezTo>
                  <a:cubicBezTo>
                    <a:pt x="244" y="0"/>
                    <a:pt x="257" y="0"/>
                    <a:pt x="269" y="4"/>
                  </a:cubicBezTo>
                  <a:cubicBezTo>
                    <a:pt x="280" y="7"/>
                    <a:pt x="277" y="19"/>
                    <a:pt x="277" y="28"/>
                  </a:cubicBezTo>
                  <a:cubicBezTo>
                    <a:pt x="278" y="103"/>
                    <a:pt x="265" y="176"/>
                    <a:pt x="250" y="240"/>
                  </a:cubicBezTo>
                  <a:cubicBezTo>
                    <a:pt x="256" y="221"/>
                    <a:pt x="259" y="191"/>
                    <a:pt x="274" y="165"/>
                  </a:cubicBezTo>
                  <a:cubicBezTo>
                    <a:pt x="277" y="161"/>
                    <a:pt x="283" y="158"/>
                    <a:pt x="288" y="162"/>
                  </a:cubicBezTo>
                  <a:cubicBezTo>
                    <a:pt x="293" y="165"/>
                    <a:pt x="290" y="171"/>
                    <a:pt x="287" y="176"/>
                  </a:cubicBezTo>
                  <a:cubicBezTo>
                    <a:pt x="284" y="180"/>
                    <a:pt x="282" y="185"/>
                    <a:pt x="282" y="191"/>
                  </a:cubicBezTo>
                  <a:cubicBezTo>
                    <a:pt x="282" y="202"/>
                    <a:pt x="281" y="213"/>
                    <a:pt x="279" y="220"/>
                  </a:cubicBezTo>
                  <a:cubicBezTo>
                    <a:pt x="280" y="212"/>
                    <a:pt x="283" y="201"/>
                    <a:pt x="292" y="1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3" name="Freeform 31"/>
            <p:cNvSpPr>
              <a:spLocks/>
            </p:cNvSpPr>
            <p:nvPr/>
          </p:nvSpPr>
          <p:spPr bwMode="auto">
            <a:xfrm>
              <a:off x="9109075" y="911225"/>
              <a:ext cx="152400" cy="382588"/>
            </a:xfrm>
            <a:custGeom>
              <a:avLst/>
              <a:gdLst>
                <a:gd name="T0" fmla="*/ 0 w 30"/>
                <a:gd name="T1" fmla="*/ 3 h 75"/>
                <a:gd name="T2" fmla="*/ 5 w 30"/>
                <a:gd name="T3" fmla="*/ 0 h 75"/>
                <a:gd name="T4" fmla="*/ 30 w 30"/>
                <a:gd name="T5" fmla="*/ 48 h 75"/>
                <a:gd name="T6" fmla="*/ 24 w 30"/>
                <a:gd name="T7" fmla="*/ 75 h 75"/>
                <a:gd name="T8" fmla="*/ 24 w 30"/>
                <a:gd name="T9" fmla="*/ 75 h 75"/>
                <a:gd name="T10" fmla="*/ 0 w 30"/>
                <a:gd name="T11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5">
                  <a:moveTo>
                    <a:pt x="0" y="3"/>
                  </a:moveTo>
                  <a:cubicBezTo>
                    <a:pt x="2" y="2"/>
                    <a:pt x="3" y="1"/>
                    <a:pt x="5" y="0"/>
                  </a:cubicBezTo>
                  <a:cubicBezTo>
                    <a:pt x="22" y="11"/>
                    <a:pt x="23" y="31"/>
                    <a:pt x="30" y="48"/>
                  </a:cubicBezTo>
                  <a:cubicBezTo>
                    <a:pt x="30" y="57"/>
                    <a:pt x="28" y="66"/>
                    <a:pt x="24" y="7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9" y="53"/>
                    <a:pt x="1" y="29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4" name="Freeform 32"/>
            <p:cNvSpPr>
              <a:spLocks/>
            </p:cNvSpPr>
            <p:nvPr/>
          </p:nvSpPr>
          <p:spPr bwMode="auto">
            <a:xfrm>
              <a:off x="9710738" y="-676275"/>
              <a:ext cx="1155700" cy="1063625"/>
            </a:xfrm>
            <a:custGeom>
              <a:avLst/>
              <a:gdLst>
                <a:gd name="T0" fmla="*/ 7 w 227"/>
                <a:gd name="T1" fmla="*/ 166 h 209"/>
                <a:gd name="T2" fmla="*/ 10 w 227"/>
                <a:gd name="T3" fmla="*/ 162 h 209"/>
                <a:gd name="T4" fmla="*/ 28 w 227"/>
                <a:gd name="T5" fmla="*/ 118 h 209"/>
                <a:gd name="T6" fmla="*/ 39 w 227"/>
                <a:gd name="T7" fmla="*/ 129 h 209"/>
                <a:gd name="T8" fmla="*/ 191 w 227"/>
                <a:gd name="T9" fmla="*/ 3 h 209"/>
                <a:gd name="T10" fmla="*/ 210 w 227"/>
                <a:gd name="T11" fmla="*/ 3 h 209"/>
                <a:gd name="T12" fmla="*/ 210 w 227"/>
                <a:gd name="T13" fmla="*/ 3 h 209"/>
                <a:gd name="T14" fmla="*/ 227 w 227"/>
                <a:gd name="T15" fmla="*/ 20 h 209"/>
                <a:gd name="T16" fmla="*/ 204 w 227"/>
                <a:gd name="T17" fmla="*/ 39 h 209"/>
                <a:gd name="T18" fmla="*/ 56 w 227"/>
                <a:gd name="T19" fmla="*/ 201 h 209"/>
                <a:gd name="T20" fmla="*/ 50 w 227"/>
                <a:gd name="T21" fmla="*/ 209 h 209"/>
                <a:gd name="T22" fmla="*/ 1 w 227"/>
                <a:gd name="T23" fmla="*/ 184 h 209"/>
                <a:gd name="T24" fmla="*/ 6 w 227"/>
                <a:gd name="T25" fmla="*/ 168 h 209"/>
                <a:gd name="T26" fmla="*/ 7 w 227"/>
                <a:gd name="T27" fmla="*/ 16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209">
                  <a:moveTo>
                    <a:pt x="7" y="166"/>
                  </a:moveTo>
                  <a:cubicBezTo>
                    <a:pt x="8" y="165"/>
                    <a:pt x="9" y="163"/>
                    <a:pt x="10" y="162"/>
                  </a:cubicBezTo>
                  <a:cubicBezTo>
                    <a:pt x="13" y="146"/>
                    <a:pt x="16" y="130"/>
                    <a:pt x="28" y="118"/>
                  </a:cubicBezTo>
                  <a:cubicBezTo>
                    <a:pt x="44" y="110"/>
                    <a:pt x="39" y="121"/>
                    <a:pt x="39" y="129"/>
                  </a:cubicBezTo>
                  <a:cubicBezTo>
                    <a:pt x="77" y="72"/>
                    <a:pt x="130" y="33"/>
                    <a:pt x="191" y="3"/>
                  </a:cubicBezTo>
                  <a:cubicBezTo>
                    <a:pt x="197" y="0"/>
                    <a:pt x="204" y="0"/>
                    <a:pt x="210" y="3"/>
                  </a:cubicBezTo>
                  <a:cubicBezTo>
                    <a:pt x="210" y="3"/>
                    <a:pt x="210" y="3"/>
                    <a:pt x="210" y="3"/>
                  </a:cubicBezTo>
                  <a:cubicBezTo>
                    <a:pt x="215" y="9"/>
                    <a:pt x="225" y="10"/>
                    <a:pt x="227" y="20"/>
                  </a:cubicBezTo>
                  <a:cubicBezTo>
                    <a:pt x="221" y="28"/>
                    <a:pt x="213" y="33"/>
                    <a:pt x="204" y="39"/>
                  </a:cubicBezTo>
                  <a:cubicBezTo>
                    <a:pt x="142" y="81"/>
                    <a:pt x="90" y="132"/>
                    <a:pt x="56" y="201"/>
                  </a:cubicBezTo>
                  <a:cubicBezTo>
                    <a:pt x="55" y="204"/>
                    <a:pt x="53" y="207"/>
                    <a:pt x="50" y="209"/>
                  </a:cubicBezTo>
                  <a:cubicBezTo>
                    <a:pt x="29" y="209"/>
                    <a:pt x="16" y="196"/>
                    <a:pt x="1" y="184"/>
                  </a:cubicBezTo>
                  <a:cubicBezTo>
                    <a:pt x="0" y="178"/>
                    <a:pt x="4" y="173"/>
                    <a:pt x="6" y="168"/>
                  </a:cubicBezTo>
                  <a:cubicBezTo>
                    <a:pt x="7" y="167"/>
                    <a:pt x="8" y="167"/>
                    <a:pt x="7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5" name="Freeform 33"/>
            <p:cNvSpPr>
              <a:spLocks/>
            </p:cNvSpPr>
            <p:nvPr/>
          </p:nvSpPr>
          <p:spPr bwMode="auto">
            <a:xfrm>
              <a:off x="9674225" y="-782638"/>
              <a:ext cx="1044575" cy="931863"/>
            </a:xfrm>
            <a:custGeom>
              <a:avLst/>
              <a:gdLst>
                <a:gd name="T0" fmla="*/ 38 w 205"/>
                <a:gd name="T1" fmla="*/ 140 h 183"/>
                <a:gd name="T2" fmla="*/ 17 w 205"/>
                <a:gd name="T3" fmla="*/ 183 h 183"/>
                <a:gd name="T4" fmla="*/ 3 w 205"/>
                <a:gd name="T5" fmla="*/ 130 h 183"/>
                <a:gd name="T6" fmla="*/ 14 w 205"/>
                <a:gd name="T7" fmla="*/ 93 h 183"/>
                <a:gd name="T8" fmla="*/ 178 w 205"/>
                <a:gd name="T9" fmla="*/ 1 h 183"/>
                <a:gd name="T10" fmla="*/ 185 w 205"/>
                <a:gd name="T11" fmla="*/ 1 h 183"/>
                <a:gd name="T12" fmla="*/ 182 w 205"/>
                <a:gd name="T13" fmla="*/ 8 h 183"/>
                <a:gd name="T14" fmla="*/ 176 w 205"/>
                <a:gd name="T15" fmla="*/ 10 h 183"/>
                <a:gd name="T16" fmla="*/ 205 w 205"/>
                <a:gd name="T17" fmla="*/ 16 h 183"/>
                <a:gd name="T18" fmla="*/ 193 w 205"/>
                <a:gd name="T19" fmla="*/ 21 h 183"/>
                <a:gd name="T20" fmla="*/ 77 w 205"/>
                <a:gd name="T21" fmla="*/ 87 h 183"/>
                <a:gd name="T22" fmla="*/ 38 w 205"/>
                <a:gd name="T23" fmla="*/ 14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183">
                  <a:moveTo>
                    <a:pt x="38" y="140"/>
                  </a:moveTo>
                  <a:cubicBezTo>
                    <a:pt x="29" y="153"/>
                    <a:pt x="23" y="168"/>
                    <a:pt x="17" y="183"/>
                  </a:cubicBezTo>
                  <a:cubicBezTo>
                    <a:pt x="19" y="164"/>
                    <a:pt x="7" y="148"/>
                    <a:pt x="3" y="130"/>
                  </a:cubicBezTo>
                  <a:cubicBezTo>
                    <a:pt x="0" y="114"/>
                    <a:pt x="3" y="104"/>
                    <a:pt x="14" y="93"/>
                  </a:cubicBezTo>
                  <a:cubicBezTo>
                    <a:pt x="59" y="46"/>
                    <a:pt x="116" y="19"/>
                    <a:pt x="178" y="1"/>
                  </a:cubicBezTo>
                  <a:cubicBezTo>
                    <a:pt x="180" y="0"/>
                    <a:pt x="183" y="1"/>
                    <a:pt x="185" y="1"/>
                  </a:cubicBezTo>
                  <a:cubicBezTo>
                    <a:pt x="186" y="5"/>
                    <a:pt x="184" y="6"/>
                    <a:pt x="182" y="8"/>
                  </a:cubicBezTo>
                  <a:cubicBezTo>
                    <a:pt x="180" y="8"/>
                    <a:pt x="178" y="9"/>
                    <a:pt x="176" y="10"/>
                  </a:cubicBezTo>
                  <a:cubicBezTo>
                    <a:pt x="186" y="15"/>
                    <a:pt x="197" y="8"/>
                    <a:pt x="205" y="16"/>
                  </a:cubicBezTo>
                  <a:cubicBezTo>
                    <a:pt x="202" y="20"/>
                    <a:pt x="197" y="21"/>
                    <a:pt x="193" y="21"/>
                  </a:cubicBezTo>
                  <a:cubicBezTo>
                    <a:pt x="142" y="22"/>
                    <a:pt x="108" y="53"/>
                    <a:pt x="77" y="87"/>
                  </a:cubicBezTo>
                  <a:cubicBezTo>
                    <a:pt x="63" y="103"/>
                    <a:pt x="53" y="124"/>
                    <a:pt x="38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6" name="Freeform 34"/>
            <p:cNvSpPr>
              <a:spLocks/>
            </p:cNvSpPr>
            <p:nvPr/>
          </p:nvSpPr>
          <p:spPr bwMode="auto">
            <a:xfrm>
              <a:off x="9858375" y="-711200"/>
              <a:ext cx="920750" cy="788988"/>
            </a:xfrm>
            <a:custGeom>
              <a:avLst/>
              <a:gdLst>
                <a:gd name="T0" fmla="*/ 2 w 181"/>
                <a:gd name="T1" fmla="*/ 126 h 155"/>
                <a:gd name="T2" fmla="*/ 129 w 181"/>
                <a:gd name="T3" fmla="*/ 4 h 155"/>
                <a:gd name="T4" fmla="*/ 169 w 181"/>
                <a:gd name="T5" fmla="*/ 2 h 155"/>
                <a:gd name="T6" fmla="*/ 181 w 181"/>
                <a:gd name="T7" fmla="*/ 10 h 155"/>
                <a:gd name="T8" fmla="*/ 90 w 181"/>
                <a:gd name="T9" fmla="*/ 60 h 155"/>
                <a:gd name="T10" fmla="*/ 3 w 181"/>
                <a:gd name="T11" fmla="*/ 155 h 155"/>
                <a:gd name="T12" fmla="*/ 8 w 181"/>
                <a:gd name="T13" fmla="*/ 129 h 155"/>
                <a:gd name="T14" fmla="*/ 2 w 181"/>
                <a:gd name="T15" fmla="*/ 12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155">
                  <a:moveTo>
                    <a:pt x="2" y="126"/>
                  </a:moveTo>
                  <a:cubicBezTo>
                    <a:pt x="29" y="69"/>
                    <a:pt x="70" y="27"/>
                    <a:pt x="129" y="4"/>
                  </a:cubicBezTo>
                  <a:cubicBezTo>
                    <a:pt x="142" y="0"/>
                    <a:pt x="156" y="3"/>
                    <a:pt x="169" y="2"/>
                  </a:cubicBezTo>
                  <a:cubicBezTo>
                    <a:pt x="173" y="4"/>
                    <a:pt x="177" y="7"/>
                    <a:pt x="181" y="10"/>
                  </a:cubicBezTo>
                  <a:cubicBezTo>
                    <a:pt x="146" y="19"/>
                    <a:pt x="118" y="40"/>
                    <a:pt x="90" y="60"/>
                  </a:cubicBezTo>
                  <a:cubicBezTo>
                    <a:pt x="55" y="85"/>
                    <a:pt x="27" y="116"/>
                    <a:pt x="3" y="155"/>
                  </a:cubicBezTo>
                  <a:cubicBezTo>
                    <a:pt x="0" y="143"/>
                    <a:pt x="6" y="136"/>
                    <a:pt x="8" y="129"/>
                  </a:cubicBezTo>
                  <a:cubicBezTo>
                    <a:pt x="9" y="122"/>
                    <a:pt x="5" y="125"/>
                    <a:pt x="2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7" name="Freeform 35"/>
            <p:cNvSpPr>
              <a:spLocks/>
            </p:cNvSpPr>
            <p:nvPr/>
          </p:nvSpPr>
          <p:spPr bwMode="auto">
            <a:xfrm>
              <a:off x="10479088" y="-660400"/>
              <a:ext cx="454025" cy="1104900"/>
            </a:xfrm>
            <a:custGeom>
              <a:avLst/>
              <a:gdLst>
                <a:gd name="T0" fmla="*/ 75 w 89"/>
                <a:gd name="T1" fmla="*/ 16 h 217"/>
                <a:gd name="T2" fmla="*/ 59 w 89"/>
                <a:gd name="T3" fmla="*/ 0 h 217"/>
                <a:gd name="T4" fmla="*/ 88 w 89"/>
                <a:gd name="T5" fmla="*/ 44 h 217"/>
                <a:gd name="T6" fmla="*/ 87 w 89"/>
                <a:gd name="T7" fmla="*/ 53 h 217"/>
                <a:gd name="T8" fmla="*/ 49 w 89"/>
                <a:gd name="T9" fmla="*/ 85 h 217"/>
                <a:gd name="T10" fmla="*/ 22 w 89"/>
                <a:gd name="T11" fmla="*/ 194 h 217"/>
                <a:gd name="T12" fmla="*/ 24 w 89"/>
                <a:gd name="T13" fmla="*/ 208 h 217"/>
                <a:gd name="T14" fmla="*/ 0 w 89"/>
                <a:gd name="T15" fmla="*/ 214 h 217"/>
                <a:gd name="T16" fmla="*/ 2 w 89"/>
                <a:gd name="T17" fmla="*/ 160 h 217"/>
                <a:gd name="T18" fmla="*/ 54 w 89"/>
                <a:gd name="T19" fmla="*/ 64 h 217"/>
                <a:gd name="T20" fmla="*/ 75 w 89"/>
                <a:gd name="T21" fmla="*/ 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217">
                  <a:moveTo>
                    <a:pt x="75" y="16"/>
                  </a:moveTo>
                  <a:cubicBezTo>
                    <a:pt x="70" y="10"/>
                    <a:pt x="61" y="8"/>
                    <a:pt x="59" y="0"/>
                  </a:cubicBezTo>
                  <a:cubicBezTo>
                    <a:pt x="81" y="7"/>
                    <a:pt x="89" y="22"/>
                    <a:pt x="88" y="44"/>
                  </a:cubicBezTo>
                  <a:cubicBezTo>
                    <a:pt x="88" y="47"/>
                    <a:pt x="87" y="50"/>
                    <a:pt x="87" y="53"/>
                  </a:cubicBezTo>
                  <a:cubicBezTo>
                    <a:pt x="74" y="63"/>
                    <a:pt x="61" y="73"/>
                    <a:pt x="49" y="85"/>
                  </a:cubicBezTo>
                  <a:cubicBezTo>
                    <a:pt x="17" y="115"/>
                    <a:pt x="5" y="152"/>
                    <a:pt x="22" y="194"/>
                  </a:cubicBezTo>
                  <a:cubicBezTo>
                    <a:pt x="23" y="199"/>
                    <a:pt x="25" y="203"/>
                    <a:pt x="24" y="208"/>
                  </a:cubicBezTo>
                  <a:cubicBezTo>
                    <a:pt x="17" y="215"/>
                    <a:pt x="9" y="217"/>
                    <a:pt x="0" y="214"/>
                  </a:cubicBezTo>
                  <a:cubicBezTo>
                    <a:pt x="12" y="196"/>
                    <a:pt x="2" y="178"/>
                    <a:pt x="2" y="160"/>
                  </a:cubicBezTo>
                  <a:cubicBezTo>
                    <a:pt x="2" y="119"/>
                    <a:pt x="23" y="88"/>
                    <a:pt x="54" y="64"/>
                  </a:cubicBezTo>
                  <a:cubicBezTo>
                    <a:pt x="71" y="51"/>
                    <a:pt x="81" y="38"/>
                    <a:pt x="7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8" name="Freeform 36"/>
            <p:cNvSpPr>
              <a:spLocks/>
            </p:cNvSpPr>
            <p:nvPr/>
          </p:nvSpPr>
          <p:spPr bwMode="auto">
            <a:xfrm>
              <a:off x="9658350" y="-842963"/>
              <a:ext cx="285750" cy="288925"/>
            </a:xfrm>
            <a:custGeom>
              <a:avLst/>
              <a:gdLst>
                <a:gd name="T0" fmla="*/ 0 w 56"/>
                <a:gd name="T1" fmla="*/ 16 h 57"/>
                <a:gd name="T2" fmla="*/ 20 w 56"/>
                <a:gd name="T3" fmla="*/ 0 h 57"/>
                <a:gd name="T4" fmla="*/ 56 w 56"/>
                <a:gd name="T5" fmla="*/ 40 h 57"/>
                <a:gd name="T6" fmla="*/ 17 w 56"/>
                <a:gd name="T7" fmla="*/ 45 h 57"/>
                <a:gd name="T8" fmla="*/ 0 w 56"/>
                <a:gd name="T9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0" y="16"/>
                  </a:moveTo>
                  <a:cubicBezTo>
                    <a:pt x="7" y="11"/>
                    <a:pt x="13" y="6"/>
                    <a:pt x="20" y="0"/>
                  </a:cubicBezTo>
                  <a:cubicBezTo>
                    <a:pt x="33" y="13"/>
                    <a:pt x="41" y="29"/>
                    <a:pt x="56" y="40"/>
                  </a:cubicBezTo>
                  <a:cubicBezTo>
                    <a:pt x="48" y="56"/>
                    <a:pt x="37" y="57"/>
                    <a:pt x="17" y="45"/>
                  </a:cubicBezTo>
                  <a:cubicBezTo>
                    <a:pt x="11" y="35"/>
                    <a:pt x="2" y="28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9" name="Freeform 37"/>
            <p:cNvSpPr>
              <a:spLocks/>
            </p:cNvSpPr>
            <p:nvPr/>
          </p:nvSpPr>
          <p:spPr bwMode="auto">
            <a:xfrm>
              <a:off x="10137775" y="-925513"/>
              <a:ext cx="336550" cy="168275"/>
            </a:xfrm>
            <a:custGeom>
              <a:avLst/>
              <a:gdLst>
                <a:gd name="T0" fmla="*/ 6 w 66"/>
                <a:gd name="T1" fmla="*/ 12 h 33"/>
                <a:gd name="T2" fmla="*/ 66 w 66"/>
                <a:gd name="T3" fmla="*/ 0 h 33"/>
                <a:gd name="T4" fmla="*/ 22 w 66"/>
                <a:gd name="T5" fmla="*/ 31 h 33"/>
                <a:gd name="T6" fmla="*/ 5 w 66"/>
                <a:gd name="T7" fmla="*/ 27 h 33"/>
                <a:gd name="T8" fmla="*/ 6 w 66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3">
                  <a:moveTo>
                    <a:pt x="6" y="12"/>
                  </a:moveTo>
                  <a:cubicBezTo>
                    <a:pt x="29" y="23"/>
                    <a:pt x="47" y="8"/>
                    <a:pt x="66" y="0"/>
                  </a:cubicBezTo>
                  <a:cubicBezTo>
                    <a:pt x="56" y="17"/>
                    <a:pt x="40" y="25"/>
                    <a:pt x="22" y="31"/>
                  </a:cubicBezTo>
                  <a:cubicBezTo>
                    <a:pt x="15" y="33"/>
                    <a:pt x="10" y="31"/>
                    <a:pt x="5" y="27"/>
                  </a:cubicBezTo>
                  <a:cubicBezTo>
                    <a:pt x="0" y="22"/>
                    <a:pt x="1" y="17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0" name="Freeform 38"/>
            <p:cNvSpPr>
              <a:spLocks/>
            </p:cNvSpPr>
            <p:nvPr/>
          </p:nvSpPr>
          <p:spPr bwMode="auto">
            <a:xfrm>
              <a:off x="9042400" y="179387"/>
              <a:ext cx="708025" cy="706438"/>
            </a:xfrm>
            <a:custGeom>
              <a:avLst/>
              <a:gdLst>
                <a:gd name="T0" fmla="*/ 137 w 139"/>
                <a:gd name="T1" fmla="*/ 0 h 139"/>
                <a:gd name="T2" fmla="*/ 133 w 139"/>
                <a:gd name="T3" fmla="*/ 14 h 139"/>
                <a:gd name="T4" fmla="*/ 119 w 139"/>
                <a:gd name="T5" fmla="*/ 29 h 139"/>
                <a:gd name="T6" fmla="*/ 102 w 139"/>
                <a:gd name="T7" fmla="*/ 32 h 139"/>
                <a:gd name="T8" fmla="*/ 82 w 139"/>
                <a:gd name="T9" fmla="*/ 52 h 139"/>
                <a:gd name="T10" fmla="*/ 71 w 139"/>
                <a:gd name="T11" fmla="*/ 61 h 139"/>
                <a:gd name="T12" fmla="*/ 66 w 139"/>
                <a:gd name="T13" fmla="*/ 70 h 139"/>
                <a:gd name="T14" fmla="*/ 27 w 139"/>
                <a:gd name="T15" fmla="*/ 121 h 139"/>
                <a:gd name="T16" fmla="*/ 17 w 139"/>
                <a:gd name="T17" fmla="*/ 139 h 139"/>
                <a:gd name="T18" fmla="*/ 9 w 139"/>
                <a:gd name="T19" fmla="*/ 43 h 139"/>
                <a:gd name="T20" fmla="*/ 25 w 139"/>
                <a:gd name="T21" fmla="*/ 36 h 139"/>
                <a:gd name="T22" fmla="*/ 137 w 139"/>
                <a:gd name="T2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39">
                  <a:moveTo>
                    <a:pt x="137" y="0"/>
                  </a:moveTo>
                  <a:cubicBezTo>
                    <a:pt x="139" y="5"/>
                    <a:pt x="136" y="10"/>
                    <a:pt x="133" y="14"/>
                  </a:cubicBezTo>
                  <a:cubicBezTo>
                    <a:pt x="132" y="22"/>
                    <a:pt x="124" y="24"/>
                    <a:pt x="119" y="29"/>
                  </a:cubicBezTo>
                  <a:cubicBezTo>
                    <a:pt x="113" y="31"/>
                    <a:pt x="107" y="28"/>
                    <a:pt x="102" y="32"/>
                  </a:cubicBezTo>
                  <a:cubicBezTo>
                    <a:pt x="94" y="37"/>
                    <a:pt x="89" y="45"/>
                    <a:pt x="82" y="52"/>
                  </a:cubicBezTo>
                  <a:cubicBezTo>
                    <a:pt x="79" y="55"/>
                    <a:pt x="73" y="56"/>
                    <a:pt x="71" y="61"/>
                  </a:cubicBezTo>
                  <a:cubicBezTo>
                    <a:pt x="70" y="65"/>
                    <a:pt x="68" y="68"/>
                    <a:pt x="66" y="70"/>
                  </a:cubicBezTo>
                  <a:cubicBezTo>
                    <a:pt x="51" y="86"/>
                    <a:pt x="40" y="104"/>
                    <a:pt x="27" y="121"/>
                  </a:cubicBezTo>
                  <a:cubicBezTo>
                    <a:pt x="21" y="126"/>
                    <a:pt x="23" y="135"/>
                    <a:pt x="17" y="139"/>
                  </a:cubicBezTo>
                  <a:cubicBezTo>
                    <a:pt x="0" y="108"/>
                    <a:pt x="5" y="75"/>
                    <a:pt x="9" y="43"/>
                  </a:cubicBezTo>
                  <a:cubicBezTo>
                    <a:pt x="11" y="33"/>
                    <a:pt x="19" y="34"/>
                    <a:pt x="25" y="36"/>
                  </a:cubicBezTo>
                  <a:cubicBezTo>
                    <a:pt x="70" y="47"/>
                    <a:pt x="103" y="21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1" name="Freeform 39"/>
            <p:cNvSpPr>
              <a:spLocks/>
            </p:cNvSpPr>
            <p:nvPr/>
          </p:nvSpPr>
          <p:spPr bwMode="auto">
            <a:xfrm>
              <a:off x="9109075" y="779462"/>
              <a:ext cx="830263" cy="920750"/>
            </a:xfrm>
            <a:custGeom>
              <a:avLst/>
              <a:gdLst>
                <a:gd name="T0" fmla="*/ 4 w 163"/>
                <a:gd name="T1" fmla="*/ 21 h 181"/>
                <a:gd name="T2" fmla="*/ 12 w 163"/>
                <a:gd name="T3" fmla="*/ 0 h 181"/>
                <a:gd name="T4" fmla="*/ 34 w 163"/>
                <a:gd name="T5" fmla="*/ 46 h 181"/>
                <a:gd name="T6" fmla="*/ 51 w 163"/>
                <a:gd name="T7" fmla="*/ 71 h 181"/>
                <a:gd name="T8" fmla="*/ 114 w 163"/>
                <a:gd name="T9" fmla="*/ 127 h 181"/>
                <a:gd name="T10" fmla="*/ 160 w 163"/>
                <a:gd name="T11" fmla="*/ 150 h 181"/>
                <a:gd name="T12" fmla="*/ 156 w 163"/>
                <a:gd name="T13" fmla="*/ 156 h 181"/>
                <a:gd name="T14" fmla="*/ 137 w 163"/>
                <a:gd name="T15" fmla="*/ 153 h 181"/>
                <a:gd name="T16" fmla="*/ 108 w 163"/>
                <a:gd name="T17" fmla="*/ 144 h 181"/>
                <a:gd name="T18" fmla="*/ 93 w 163"/>
                <a:gd name="T19" fmla="*/ 157 h 181"/>
                <a:gd name="T20" fmla="*/ 100 w 163"/>
                <a:gd name="T21" fmla="*/ 181 h 181"/>
                <a:gd name="T22" fmla="*/ 64 w 163"/>
                <a:gd name="T23" fmla="*/ 113 h 181"/>
                <a:gd name="T24" fmla="*/ 27 w 163"/>
                <a:gd name="T25" fmla="*/ 73 h 181"/>
                <a:gd name="T26" fmla="*/ 5 w 163"/>
                <a:gd name="T27" fmla="*/ 26 h 181"/>
                <a:gd name="T28" fmla="*/ 4 w 163"/>
                <a:gd name="T29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181">
                  <a:moveTo>
                    <a:pt x="4" y="21"/>
                  </a:moveTo>
                  <a:cubicBezTo>
                    <a:pt x="6" y="14"/>
                    <a:pt x="0" y="3"/>
                    <a:pt x="12" y="0"/>
                  </a:cubicBezTo>
                  <a:cubicBezTo>
                    <a:pt x="27" y="12"/>
                    <a:pt x="24" y="32"/>
                    <a:pt x="34" y="46"/>
                  </a:cubicBezTo>
                  <a:cubicBezTo>
                    <a:pt x="38" y="56"/>
                    <a:pt x="43" y="64"/>
                    <a:pt x="51" y="71"/>
                  </a:cubicBezTo>
                  <a:cubicBezTo>
                    <a:pt x="68" y="94"/>
                    <a:pt x="87" y="116"/>
                    <a:pt x="114" y="127"/>
                  </a:cubicBezTo>
                  <a:cubicBezTo>
                    <a:pt x="128" y="138"/>
                    <a:pt x="144" y="144"/>
                    <a:pt x="160" y="150"/>
                  </a:cubicBezTo>
                  <a:cubicBezTo>
                    <a:pt x="163" y="155"/>
                    <a:pt x="161" y="157"/>
                    <a:pt x="156" y="156"/>
                  </a:cubicBezTo>
                  <a:cubicBezTo>
                    <a:pt x="149" y="155"/>
                    <a:pt x="143" y="154"/>
                    <a:pt x="137" y="153"/>
                  </a:cubicBezTo>
                  <a:cubicBezTo>
                    <a:pt x="127" y="151"/>
                    <a:pt x="116" y="153"/>
                    <a:pt x="108" y="144"/>
                  </a:cubicBezTo>
                  <a:cubicBezTo>
                    <a:pt x="94" y="137"/>
                    <a:pt x="87" y="139"/>
                    <a:pt x="93" y="157"/>
                  </a:cubicBezTo>
                  <a:cubicBezTo>
                    <a:pt x="95" y="164"/>
                    <a:pt x="97" y="170"/>
                    <a:pt x="100" y="181"/>
                  </a:cubicBezTo>
                  <a:cubicBezTo>
                    <a:pt x="79" y="160"/>
                    <a:pt x="74" y="135"/>
                    <a:pt x="64" y="113"/>
                  </a:cubicBezTo>
                  <a:cubicBezTo>
                    <a:pt x="51" y="100"/>
                    <a:pt x="34" y="91"/>
                    <a:pt x="27" y="73"/>
                  </a:cubicBezTo>
                  <a:cubicBezTo>
                    <a:pt x="20" y="57"/>
                    <a:pt x="12" y="41"/>
                    <a:pt x="5" y="26"/>
                  </a:cubicBezTo>
                  <a:cubicBezTo>
                    <a:pt x="5" y="24"/>
                    <a:pt x="4" y="22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2" name="Freeform 40"/>
            <p:cNvSpPr>
              <a:spLocks/>
            </p:cNvSpPr>
            <p:nvPr/>
          </p:nvSpPr>
          <p:spPr bwMode="auto">
            <a:xfrm>
              <a:off x="9623425" y="250825"/>
              <a:ext cx="1420813" cy="1562100"/>
            </a:xfrm>
            <a:custGeom>
              <a:avLst/>
              <a:gdLst>
                <a:gd name="T0" fmla="*/ 3 w 279"/>
                <a:gd name="T1" fmla="*/ 12 h 307"/>
                <a:gd name="T2" fmla="*/ 19 w 279"/>
                <a:gd name="T3" fmla="*/ 0 h 307"/>
                <a:gd name="T4" fmla="*/ 67 w 279"/>
                <a:gd name="T5" fmla="*/ 25 h 307"/>
                <a:gd name="T6" fmla="*/ 143 w 279"/>
                <a:gd name="T7" fmla="*/ 32 h 307"/>
                <a:gd name="T8" fmla="*/ 168 w 279"/>
                <a:gd name="T9" fmla="*/ 33 h 307"/>
                <a:gd name="T10" fmla="*/ 192 w 279"/>
                <a:gd name="T11" fmla="*/ 29 h 307"/>
                <a:gd name="T12" fmla="*/ 279 w 279"/>
                <a:gd name="T13" fmla="*/ 37 h 307"/>
                <a:gd name="T14" fmla="*/ 249 w 279"/>
                <a:gd name="T15" fmla="*/ 103 h 307"/>
                <a:gd name="T16" fmla="*/ 211 w 279"/>
                <a:gd name="T17" fmla="*/ 192 h 307"/>
                <a:gd name="T18" fmla="*/ 199 w 279"/>
                <a:gd name="T19" fmla="*/ 205 h 307"/>
                <a:gd name="T20" fmla="*/ 168 w 279"/>
                <a:gd name="T21" fmla="*/ 307 h 307"/>
                <a:gd name="T22" fmla="*/ 165 w 279"/>
                <a:gd name="T23" fmla="*/ 306 h 307"/>
                <a:gd name="T24" fmla="*/ 176 w 279"/>
                <a:gd name="T25" fmla="*/ 242 h 307"/>
                <a:gd name="T26" fmla="*/ 195 w 279"/>
                <a:gd name="T27" fmla="*/ 71 h 307"/>
                <a:gd name="T28" fmla="*/ 170 w 279"/>
                <a:gd name="T29" fmla="*/ 49 h 307"/>
                <a:gd name="T30" fmla="*/ 159 w 279"/>
                <a:gd name="T31" fmla="*/ 53 h 307"/>
                <a:gd name="T32" fmla="*/ 80 w 279"/>
                <a:gd name="T33" fmla="*/ 57 h 307"/>
                <a:gd name="T34" fmla="*/ 45 w 279"/>
                <a:gd name="T35" fmla="*/ 52 h 307"/>
                <a:gd name="T36" fmla="*/ 24 w 279"/>
                <a:gd name="T37" fmla="*/ 48 h 307"/>
                <a:gd name="T38" fmla="*/ 19 w 279"/>
                <a:gd name="T39" fmla="*/ 41 h 307"/>
                <a:gd name="T40" fmla="*/ 9 w 279"/>
                <a:gd name="T41" fmla="*/ 24 h 307"/>
                <a:gd name="T42" fmla="*/ 3 w 279"/>
                <a:gd name="T43" fmla="*/ 1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9" h="307">
                  <a:moveTo>
                    <a:pt x="3" y="12"/>
                  </a:moveTo>
                  <a:cubicBezTo>
                    <a:pt x="6" y="5"/>
                    <a:pt x="14" y="5"/>
                    <a:pt x="19" y="0"/>
                  </a:cubicBezTo>
                  <a:cubicBezTo>
                    <a:pt x="35" y="8"/>
                    <a:pt x="49" y="20"/>
                    <a:pt x="67" y="25"/>
                  </a:cubicBezTo>
                  <a:cubicBezTo>
                    <a:pt x="92" y="25"/>
                    <a:pt x="117" y="35"/>
                    <a:pt x="143" y="32"/>
                  </a:cubicBezTo>
                  <a:cubicBezTo>
                    <a:pt x="151" y="31"/>
                    <a:pt x="160" y="29"/>
                    <a:pt x="168" y="33"/>
                  </a:cubicBezTo>
                  <a:cubicBezTo>
                    <a:pt x="176" y="31"/>
                    <a:pt x="184" y="30"/>
                    <a:pt x="192" y="29"/>
                  </a:cubicBezTo>
                  <a:cubicBezTo>
                    <a:pt x="220" y="40"/>
                    <a:pt x="250" y="36"/>
                    <a:pt x="279" y="37"/>
                  </a:cubicBezTo>
                  <a:cubicBezTo>
                    <a:pt x="274" y="61"/>
                    <a:pt x="258" y="81"/>
                    <a:pt x="249" y="103"/>
                  </a:cubicBezTo>
                  <a:cubicBezTo>
                    <a:pt x="235" y="132"/>
                    <a:pt x="220" y="161"/>
                    <a:pt x="211" y="192"/>
                  </a:cubicBezTo>
                  <a:cubicBezTo>
                    <a:pt x="209" y="198"/>
                    <a:pt x="203" y="200"/>
                    <a:pt x="199" y="205"/>
                  </a:cubicBezTo>
                  <a:cubicBezTo>
                    <a:pt x="189" y="239"/>
                    <a:pt x="179" y="273"/>
                    <a:pt x="168" y="307"/>
                  </a:cubicBezTo>
                  <a:cubicBezTo>
                    <a:pt x="167" y="306"/>
                    <a:pt x="166" y="306"/>
                    <a:pt x="165" y="306"/>
                  </a:cubicBezTo>
                  <a:cubicBezTo>
                    <a:pt x="169" y="285"/>
                    <a:pt x="173" y="264"/>
                    <a:pt x="176" y="242"/>
                  </a:cubicBezTo>
                  <a:cubicBezTo>
                    <a:pt x="185" y="186"/>
                    <a:pt x="196" y="129"/>
                    <a:pt x="195" y="71"/>
                  </a:cubicBezTo>
                  <a:cubicBezTo>
                    <a:pt x="195" y="46"/>
                    <a:pt x="195" y="46"/>
                    <a:pt x="170" y="49"/>
                  </a:cubicBezTo>
                  <a:cubicBezTo>
                    <a:pt x="166" y="49"/>
                    <a:pt x="162" y="49"/>
                    <a:pt x="159" y="53"/>
                  </a:cubicBezTo>
                  <a:cubicBezTo>
                    <a:pt x="133" y="68"/>
                    <a:pt x="107" y="60"/>
                    <a:pt x="80" y="57"/>
                  </a:cubicBezTo>
                  <a:cubicBezTo>
                    <a:pt x="69" y="55"/>
                    <a:pt x="57" y="53"/>
                    <a:pt x="45" y="52"/>
                  </a:cubicBezTo>
                  <a:cubicBezTo>
                    <a:pt x="38" y="52"/>
                    <a:pt x="31" y="51"/>
                    <a:pt x="24" y="48"/>
                  </a:cubicBezTo>
                  <a:cubicBezTo>
                    <a:pt x="21" y="46"/>
                    <a:pt x="18" y="43"/>
                    <a:pt x="19" y="41"/>
                  </a:cubicBezTo>
                  <a:cubicBezTo>
                    <a:pt x="30" y="26"/>
                    <a:pt x="14" y="28"/>
                    <a:pt x="9" y="24"/>
                  </a:cubicBezTo>
                  <a:cubicBezTo>
                    <a:pt x="5" y="21"/>
                    <a:pt x="0" y="19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3" name="Freeform 41"/>
            <p:cNvSpPr>
              <a:spLocks/>
            </p:cNvSpPr>
            <p:nvPr/>
          </p:nvSpPr>
          <p:spPr bwMode="auto">
            <a:xfrm>
              <a:off x="10677525" y="438150"/>
              <a:ext cx="428625" cy="809625"/>
            </a:xfrm>
            <a:custGeom>
              <a:avLst/>
              <a:gdLst>
                <a:gd name="T0" fmla="*/ 0 w 84"/>
                <a:gd name="T1" fmla="*/ 156 h 159"/>
                <a:gd name="T2" fmla="*/ 31 w 84"/>
                <a:gd name="T3" fmla="*/ 77 h 159"/>
                <a:gd name="T4" fmla="*/ 72 w 84"/>
                <a:gd name="T5" fmla="*/ 0 h 159"/>
                <a:gd name="T6" fmla="*/ 81 w 84"/>
                <a:gd name="T7" fmla="*/ 14 h 159"/>
                <a:gd name="T8" fmla="*/ 76 w 84"/>
                <a:gd name="T9" fmla="*/ 40 h 159"/>
                <a:gd name="T10" fmla="*/ 41 w 84"/>
                <a:gd name="T11" fmla="*/ 134 h 159"/>
                <a:gd name="T12" fmla="*/ 32 w 84"/>
                <a:gd name="T13" fmla="*/ 144 h 159"/>
                <a:gd name="T14" fmla="*/ 32 w 84"/>
                <a:gd name="T15" fmla="*/ 144 h 159"/>
                <a:gd name="T16" fmla="*/ 0 w 84"/>
                <a:gd name="T17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59">
                  <a:moveTo>
                    <a:pt x="0" y="156"/>
                  </a:moveTo>
                  <a:cubicBezTo>
                    <a:pt x="4" y="127"/>
                    <a:pt x="19" y="102"/>
                    <a:pt x="31" y="77"/>
                  </a:cubicBezTo>
                  <a:cubicBezTo>
                    <a:pt x="43" y="51"/>
                    <a:pt x="54" y="23"/>
                    <a:pt x="72" y="0"/>
                  </a:cubicBezTo>
                  <a:cubicBezTo>
                    <a:pt x="82" y="0"/>
                    <a:pt x="84" y="5"/>
                    <a:pt x="81" y="14"/>
                  </a:cubicBezTo>
                  <a:cubicBezTo>
                    <a:pt x="79" y="22"/>
                    <a:pt x="78" y="31"/>
                    <a:pt x="76" y="40"/>
                  </a:cubicBezTo>
                  <a:cubicBezTo>
                    <a:pt x="65" y="72"/>
                    <a:pt x="50" y="101"/>
                    <a:pt x="41" y="134"/>
                  </a:cubicBezTo>
                  <a:cubicBezTo>
                    <a:pt x="40" y="138"/>
                    <a:pt x="36" y="141"/>
                    <a:pt x="32" y="144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21" y="147"/>
                    <a:pt x="13" y="159"/>
                    <a:pt x="0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4" name="Freeform 42"/>
            <p:cNvSpPr>
              <a:spLocks/>
            </p:cNvSpPr>
            <p:nvPr/>
          </p:nvSpPr>
          <p:spPr bwMode="auto">
            <a:xfrm>
              <a:off x="10841038" y="641350"/>
              <a:ext cx="239713" cy="530225"/>
            </a:xfrm>
            <a:custGeom>
              <a:avLst/>
              <a:gdLst>
                <a:gd name="T0" fmla="*/ 0 w 47"/>
                <a:gd name="T1" fmla="*/ 104 h 104"/>
                <a:gd name="T2" fmla="*/ 31 w 47"/>
                <a:gd name="T3" fmla="*/ 20 h 104"/>
                <a:gd name="T4" fmla="*/ 44 w 47"/>
                <a:gd name="T5" fmla="*/ 0 h 104"/>
                <a:gd name="T6" fmla="*/ 46 w 47"/>
                <a:gd name="T7" fmla="*/ 0 h 104"/>
                <a:gd name="T8" fmla="*/ 47 w 47"/>
                <a:gd name="T9" fmla="*/ 36 h 104"/>
                <a:gd name="T10" fmla="*/ 15 w 47"/>
                <a:gd name="T11" fmla="*/ 99 h 104"/>
                <a:gd name="T12" fmla="*/ 0 w 4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04">
                  <a:moveTo>
                    <a:pt x="0" y="104"/>
                  </a:moveTo>
                  <a:cubicBezTo>
                    <a:pt x="10" y="76"/>
                    <a:pt x="18" y="47"/>
                    <a:pt x="31" y="20"/>
                  </a:cubicBezTo>
                  <a:cubicBezTo>
                    <a:pt x="35" y="12"/>
                    <a:pt x="39" y="6"/>
                    <a:pt x="44" y="0"/>
                  </a:cubicBezTo>
                  <a:cubicBezTo>
                    <a:pt x="45" y="0"/>
                    <a:pt x="46" y="0"/>
                    <a:pt x="46" y="0"/>
                  </a:cubicBezTo>
                  <a:cubicBezTo>
                    <a:pt x="47" y="12"/>
                    <a:pt x="47" y="24"/>
                    <a:pt x="47" y="36"/>
                  </a:cubicBezTo>
                  <a:cubicBezTo>
                    <a:pt x="46" y="62"/>
                    <a:pt x="33" y="82"/>
                    <a:pt x="15" y="99"/>
                  </a:cubicBezTo>
                  <a:cubicBezTo>
                    <a:pt x="10" y="101"/>
                    <a:pt x="5" y="103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5" name="Freeform 43"/>
            <p:cNvSpPr>
              <a:spLocks/>
            </p:cNvSpPr>
            <p:nvPr/>
          </p:nvSpPr>
          <p:spPr bwMode="auto">
            <a:xfrm>
              <a:off x="9780588" y="-904875"/>
              <a:ext cx="138113" cy="168275"/>
            </a:xfrm>
            <a:custGeom>
              <a:avLst/>
              <a:gdLst>
                <a:gd name="T0" fmla="*/ 0 w 27"/>
                <a:gd name="T1" fmla="*/ 8 h 33"/>
                <a:gd name="T2" fmla="*/ 4 w 27"/>
                <a:gd name="T3" fmla="*/ 0 h 33"/>
                <a:gd name="T4" fmla="*/ 27 w 27"/>
                <a:gd name="T5" fmla="*/ 33 h 33"/>
                <a:gd name="T6" fmla="*/ 0 w 27"/>
                <a:gd name="T7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3">
                  <a:moveTo>
                    <a:pt x="0" y="8"/>
                  </a:moveTo>
                  <a:cubicBezTo>
                    <a:pt x="1" y="5"/>
                    <a:pt x="2" y="3"/>
                    <a:pt x="4" y="0"/>
                  </a:cubicBezTo>
                  <a:cubicBezTo>
                    <a:pt x="15" y="7"/>
                    <a:pt x="22" y="17"/>
                    <a:pt x="27" y="33"/>
                  </a:cubicBezTo>
                  <a:cubicBezTo>
                    <a:pt x="14" y="26"/>
                    <a:pt x="6" y="1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6" name="Freeform 44"/>
            <p:cNvSpPr>
              <a:spLocks/>
            </p:cNvSpPr>
            <p:nvPr/>
          </p:nvSpPr>
          <p:spPr bwMode="auto">
            <a:xfrm>
              <a:off x="11452225" y="1084262"/>
              <a:ext cx="136525" cy="422275"/>
            </a:xfrm>
            <a:custGeom>
              <a:avLst/>
              <a:gdLst>
                <a:gd name="T0" fmla="*/ 24 w 27"/>
                <a:gd name="T1" fmla="*/ 18 h 83"/>
                <a:gd name="T2" fmla="*/ 20 w 27"/>
                <a:gd name="T3" fmla="*/ 32 h 83"/>
                <a:gd name="T4" fmla="*/ 21 w 27"/>
                <a:gd name="T5" fmla="*/ 83 h 83"/>
                <a:gd name="T6" fmla="*/ 0 w 27"/>
                <a:gd name="T7" fmla="*/ 13 h 83"/>
                <a:gd name="T8" fmla="*/ 24 w 27"/>
                <a:gd name="T9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3">
                  <a:moveTo>
                    <a:pt x="24" y="18"/>
                  </a:moveTo>
                  <a:cubicBezTo>
                    <a:pt x="11" y="19"/>
                    <a:pt x="18" y="27"/>
                    <a:pt x="20" y="32"/>
                  </a:cubicBezTo>
                  <a:cubicBezTo>
                    <a:pt x="27" y="49"/>
                    <a:pt x="25" y="65"/>
                    <a:pt x="21" y="83"/>
                  </a:cubicBezTo>
                  <a:cubicBezTo>
                    <a:pt x="15" y="59"/>
                    <a:pt x="8" y="36"/>
                    <a:pt x="0" y="13"/>
                  </a:cubicBezTo>
                  <a:cubicBezTo>
                    <a:pt x="8" y="17"/>
                    <a:pt x="19" y="0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7" name="Freeform 45"/>
            <p:cNvSpPr>
              <a:spLocks/>
            </p:cNvSpPr>
            <p:nvPr/>
          </p:nvSpPr>
          <p:spPr bwMode="auto">
            <a:xfrm>
              <a:off x="10631488" y="1171575"/>
              <a:ext cx="209550" cy="274638"/>
            </a:xfrm>
            <a:custGeom>
              <a:avLst/>
              <a:gdLst>
                <a:gd name="T0" fmla="*/ 9 w 41"/>
                <a:gd name="T1" fmla="*/ 12 h 54"/>
                <a:gd name="T2" fmla="*/ 41 w 41"/>
                <a:gd name="T3" fmla="*/ 0 h 54"/>
                <a:gd name="T4" fmla="*/ 8 w 41"/>
                <a:gd name="T5" fmla="*/ 52 h 54"/>
                <a:gd name="T6" fmla="*/ 5 w 41"/>
                <a:gd name="T7" fmla="*/ 52 h 54"/>
                <a:gd name="T8" fmla="*/ 10 w 41"/>
                <a:gd name="T9" fmla="*/ 32 h 54"/>
                <a:gd name="T10" fmla="*/ 1 w 41"/>
                <a:gd name="T11" fmla="*/ 24 h 54"/>
                <a:gd name="T12" fmla="*/ 9 w 41"/>
                <a:gd name="T13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4">
                  <a:moveTo>
                    <a:pt x="9" y="12"/>
                  </a:moveTo>
                  <a:cubicBezTo>
                    <a:pt x="20" y="10"/>
                    <a:pt x="29" y="0"/>
                    <a:pt x="41" y="0"/>
                  </a:cubicBezTo>
                  <a:cubicBezTo>
                    <a:pt x="22" y="12"/>
                    <a:pt x="16" y="33"/>
                    <a:pt x="8" y="52"/>
                  </a:cubicBezTo>
                  <a:cubicBezTo>
                    <a:pt x="8" y="53"/>
                    <a:pt x="6" y="54"/>
                    <a:pt x="5" y="52"/>
                  </a:cubicBezTo>
                  <a:cubicBezTo>
                    <a:pt x="4" y="45"/>
                    <a:pt x="7" y="38"/>
                    <a:pt x="10" y="32"/>
                  </a:cubicBezTo>
                  <a:cubicBezTo>
                    <a:pt x="18" y="18"/>
                    <a:pt x="6" y="24"/>
                    <a:pt x="1" y="24"/>
                  </a:cubicBezTo>
                  <a:cubicBezTo>
                    <a:pt x="0" y="18"/>
                    <a:pt x="6" y="16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8" name="Freeform 46"/>
            <p:cNvSpPr>
              <a:spLocks/>
            </p:cNvSpPr>
            <p:nvPr/>
          </p:nvSpPr>
          <p:spPr bwMode="auto">
            <a:xfrm>
              <a:off x="10621963" y="1435100"/>
              <a:ext cx="96838" cy="225425"/>
            </a:xfrm>
            <a:custGeom>
              <a:avLst/>
              <a:gdLst>
                <a:gd name="T0" fmla="*/ 7 w 19"/>
                <a:gd name="T1" fmla="*/ 0 h 44"/>
                <a:gd name="T2" fmla="*/ 10 w 19"/>
                <a:gd name="T3" fmla="*/ 0 h 44"/>
                <a:gd name="T4" fmla="*/ 19 w 19"/>
                <a:gd name="T5" fmla="*/ 0 h 44"/>
                <a:gd name="T6" fmla="*/ 1 w 19"/>
                <a:gd name="T7" fmla="*/ 44 h 44"/>
                <a:gd name="T8" fmla="*/ 7 w 1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7" y="0"/>
                  </a:moveTo>
                  <a:cubicBezTo>
                    <a:pt x="8" y="0"/>
                    <a:pt x="9" y="0"/>
                    <a:pt x="10" y="0"/>
                  </a:cubicBezTo>
                  <a:cubicBezTo>
                    <a:pt x="13" y="5"/>
                    <a:pt x="16" y="1"/>
                    <a:pt x="19" y="0"/>
                  </a:cubicBezTo>
                  <a:cubicBezTo>
                    <a:pt x="14" y="15"/>
                    <a:pt x="11" y="31"/>
                    <a:pt x="1" y="44"/>
                  </a:cubicBezTo>
                  <a:cubicBezTo>
                    <a:pt x="0" y="29"/>
                    <a:pt x="1" y="14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9" name="Freeform 47"/>
            <p:cNvSpPr>
              <a:spLocks/>
            </p:cNvSpPr>
            <p:nvPr/>
          </p:nvSpPr>
          <p:spPr bwMode="auto">
            <a:xfrm>
              <a:off x="9812338" y="474662"/>
              <a:ext cx="712788" cy="1082675"/>
            </a:xfrm>
            <a:custGeom>
              <a:avLst/>
              <a:gdLst>
                <a:gd name="T0" fmla="*/ 7 w 140"/>
                <a:gd name="T1" fmla="*/ 4 h 213"/>
                <a:gd name="T2" fmla="*/ 53 w 140"/>
                <a:gd name="T3" fmla="*/ 9 h 213"/>
                <a:gd name="T4" fmla="*/ 122 w 140"/>
                <a:gd name="T5" fmla="*/ 9 h 213"/>
                <a:gd name="T6" fmla="*/ 138 w 140"/>
                <a:gd name="T7" fmla="*/ 22 h 213"/>
                <a:gd name="T8" fmla="*/ 119 w 140"/>
                <a:gd name="T9" fmla="*/ 198 h 213"/>
                <a:gd name="T10" fmla="*/ 104 w 140"/>
                <a:gd name="T11" fmla="*/ 201 h 213"/>
                <a:gd name="T12" fmla="*/ 62 w 140"/>
                <a:gd name="T13" fmla="*/ 153 h 213"/>
                <a:gd name="T14" fmla="*/ 33 w 140"/>
                <a:gd name="T15" fmla="*/ 98 h 213"/>
                <a:gd name="T16" fmla="*/ 75 w 140"/>
                <a:gd name="T17" fmla="*/ 105 h 213"/>
                <a:gd name="T18" fmla="*/ 12 w 140"/>
                <a:gd name="T19" fmla="*/ 52 h 213"/>
                <a:gd name="T20" fmla="*/ 8 w 140"/>
                <a:gd name="T21" fmla="*/ 26 h 213"/>
                <a:gd name="T22" fmla="*/ 36 w 140"/>
                <a:gd name="T23" fmla="*/ 23 h 213"/>
                <a:gd name="T24" fmla="*/ 73 w 140"/>
                <a:gd name="T25" fmla="*/ 50 h 213"/>
                <a:gd name="T26" fmla="*/ 69 w 140"/>
                <a:gd name="T27" fmla="*/ 36 h 213"/>
                <a:gd name="T28" fmla="*/ 15 w 140"/>
                <a:gd name="T29" fmla="*/ 12 h 213"/>
                <a:gd name="T30" fmla="*/ 7 w 140"/>
                <a:gd name="T31" fmla="*/ 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213">
                  <a:moveTo>
                    <a:pt x="7" y="4"/>
                  </a:moveTo>
                  <a:cubicBezTo>
                    <a:pt x="23" y="0"/>
                    <a:pt x="37" y="7"/>
                    <a:pt x="53" y="9"/>
                  </a:cubicBezTo>
                  <a:cubicBezTo>
                    <a:pt x="76" y="12"/>
                    <a:pt x="99" y="12"/>
                    <a:pt x="122" y="9"/>
                  </a:cubicBezTo>
                  <a:cubicBezTo>
                    <a:pt x="131" y="9"/>
                    <a:pt x="138" y="10"/>
                    <a:pt x="138" y="22"/>
                  </a:cubicBezTo>
                  <a:cubicBezTo>
                    <a:pt x="140" y="82"/>
                    <a:pt x="134" y="140"/>
                    <a:pt x="119" y="198"/>
                  </a:cubicBezTo>
                  <a:cubicBezTo>
                    <a:pt x="115" y="213"/>
                    <a:pt x="110" y="207"/>
                    <a:pt x="104" y="201"/>
                  </a:cubicBezTo>
                  <a:cubicBezTo>
                    <a:pt x="90" y="185"/>
                    <a:pt x="76" y="169"/>
                    <a:pt x="62" y="153"/>
                  </a:cubicBezTo>
                  <a:cubicBezTo>
                    <a:pt x="50" y="136"/>
                    <a:pt x="32" y="122"/>
                    <a:pt x="33" y="98"/>
                  </a:cubicBezTo>
                  <a:cubicBezTo>
                    <a:pt x="48" y="100"/>
                    <a:pt x="64" y="96"/>
                    <a:pt x="75" y="105"/>
                  </a:cubicBezTo>
                  <a:cubicBezTo>
                    <a:pt x="50" y="95"/>
                    <a:pt x="27" y="77"/>
                    <a:pt x="12" y="52"/>
                  </a:cubicBezTo>
                  <a:cubicBezTo>
                    <a:pt x="7" y="44"/>
                    <a:pt x="0" y="35"/>
                    <a:pt x="8" y="26"/>
                  </a:cubicBezTo>
                  <a:cubicBezTo>
                    <a:pt x="16" y="17"/>
                    <a:pt x="26" y="20"/>
                    <a:pt x="36" y="23"/>
                  </a:cubicBezTo>
                  <a:cubicBezTo>
                    <a:pt x="50" y="29"/>
                    <a:pt x="63" y="37"/>
                    <a:pt x="73" y="50"/>
                  </a:cubicBezTo>
                  <a:cubicBezTo>
                    <a:pt x="77" y="42"/>
                    <a:pt x="78" y="39"/>
                    <a:pt x="69" y="36"/>
                  </a:cubicBezTo>
                  <a:cubicBezTo>
                    <a:pt x="50" y="30"/>
                    <a:pt x="34" y="18"/>
                    <a:pt x="15" y="12"/>
                  </a:cubicBezTo>
                  <a:cubicBezTo>
                    <a:pt x="11" y="10"/>
                    <a:pt x="7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0" name="Freeform 48"/>
            <p:cNvSpPr>
              <a:spLocks/>
            </p:cNvSpPr>
            <p:nvPr/>
          </p:nvSpPr>
          <p:spPr bwMode="auto">
            <a:xfrm>
              <a:off x="9466263" y="357187"/>
              <a:ext cx="661988" cy="931863"/>
            </a:xfrm>
            <a:custGeom>
              <a:avLst/>
              <a:gdLst>
                <a:gd name="T0" fmla="*/ 103 w 130"/>
                <a:gd name="T1" fmla="*/ 121 h 183"/>
                <a:gd name="T2" fmla="*/ 122 w 130"/>
                <a:gd name="T3" fmla="*/ 158 h 183"/>
                <a:gd name="T4" fmla="*/ 130 w 130"/>
                <a:gd name="T5" fmla="*/ 176 h 183"/>
                <a:gd name="T6" fmla="*/ 130 w 130"/>
                <a:gd name="T7" fmla="*/ 180 h 183"/>
                <a:gd name="T8" fmla="*/ 107 w 130"/>
                <a:gd name="T9" fmla="*/ 172 h 183"/>
                <a:gd name="T10" fmla="*/ 13 w 130"/>
                <a:gd name="T11" fmla="*/ 87 h 183"/>
                <a:gd name="T12" fmla="*/ 4 w 130"/>
                <a:gd name="T13" fmla="*/ 24 h 183"/>
                <a:gd name="T14" fmla="*/ 21 w 130"/>
                <a:gd name="T15" fmla="*/ 1 h 183"/>
                <a:gd name="T16" fmla="*/ 62 w 130"/>
                <a:gd name="T17" fmla="*/ 35 h 183"/>
                <a:gd name="T18" fmla="*/ 68 w 130"/>
                <a:gd name="T19" fmla="*/ 46 h 183"/>
                <a:gd name="T20" fmla="*/ 95 w 130"/>
                <a:gd name="T21" fmla="*/ 104 h 183"/>
                <a:gd name="T22" fmla="*/ 103 w 130"/>
                <a:gd name="T23" fmla="*/ 1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183">
                  <a:moveTo>
                    <a:pt x="103" y="121"/>
                  </a:moveTo>
                  <a:cubicBezTo>
                    <a:pt x="103" y="137"/>
                    <a:pt x="116" y="146"/>
                    <a:pt x="122" y="158"/>
                  </a:cubicBezTo>
                  <a:cubicBezTo>
                    <a:pt x="125" y="164"/>
                    <a:pt x="130" y="169"/>
                    <a:pt x="130" y="176"/>
                  </a:cubicBezTo>
                  <a:cubicBezTo>
                    <a:pt x="130" y="177"/>
                    <a:pt x="130" y="178"/>
                    <a:pt x="130" y="180"/>
                  </a:cubicBezTo>
                  <a:cubicBezTo>
                    <a:pt x="120" y="183"/>
                    <a:pt x="115" y="172"/>
                    <a:pt x="107" y="172"/>
                  </a:cubicBezTo>
                  <a:cubicBezTo>
                    <a:pt x="69" y="151"/>
                    <a:pt x="38" y="121"/>
                    <a:pt x="13" y="87"/>
                  </a:cubicBezTo>
                  <a:cubicBezTo>
                    <a:pt x="0" y="68"/>
                    <a:pt x="7" y="45"/>
                    <a:pt x="4" y="24"/>
                  </a:cubicBezTo>
                  <a:cubicBezTo>
                    <a:pt x="3" y="12"/>
                    <a:pt x="3" y="0"/>
                    <a:pt x="21" y="1"/>
                  </a:cubicBezTo>
                  <a:cubicBezTo>
                    <a:pt x="35" y="12"/>
                    <a:pt x="46" y="27"/>
                    <a:pt x="62" y="35"/>
                  </a:cubicBezTo>
                  <a:cubicBezTo>
                    <a:pt x="66" y="37"/>
                    <a:pt x="69" y="41"/>
                    <a:pt x="68" y="46"/>
                  </a:cubicBezTo>
                  <a:cubicBezTo>
                    <a:pt x="65" y="71"/>
                    <a:pt x="80" y="87"/>
                    <a:pt x="95" y="104"/>
                  </a:cubicBezTo>
                  <a:cubicBezTo>
                    <a:pt x="99" y="109"/>
                    <a:pt x="105" y="113"/>
                    <a:pt x="103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1" name="Freeform 49"/>
            <p:cNvSpPr>
              <a:spLocks/>
            </p:cNvSpPr>
            <p:nvPr/>
          </p:nvSpPr>
          <p:spPr bwMode="auto">
            <a:xfrm>
              <a:off x="9378950" y="423862"/>
              <a:ext cx="738188" cy="960438"/>
            </a:xfrm>
            <a:custGeom>
              <a:avLst/>
              <a:gdLst>
                <a:gd name="T0" fmla="*/ 27 w 145"/>
                <a:gd name="T1" fmla="*/ 13 h 189"/>
                <a:gd name="T2" fmla="*/ 26 w 145"/>
                <a:gd name="T3" fmla="*/ 32 h 189"/>
                <a:gd name="T4" fmla="*/ 35 w 145"/>
                <a:gd name="T5" fmla="*/ 72 h 189"/>
                <a:gd name="T6" fmla="*/ 127 w 145"/>
                <a:gd name="T7" fmla="*/ 155 h 189"/>
                <a:gd name="T8" fmla="*/ 143 w 145"/>
                <a:gd name="T9" fmla="*/ 179 h 189"/>
                <a:gd name="T10" fmla="*/ 144 w 145"/>
                <a:gd name="T11" fmla="*/ 183 h 189"/>
                <a:gd name="T12" fmla="*/ 137 w 145"/>
                <a:gd name="T13" fmla="*/ 189 h 189"/>
                <a:gd name="T14" fmla="*/ 69 w 145"/>
                <a:gd name="T15" fmla="*/ 134 h 189"/>
                <a:gd name="T16" fmla="*/ 39 w 145"/>
                <a:gd name="T17" fmla="*/ 103 h 189"/>
                <a:gd name="T18" fmla="*/ 20 w 145"/>
                <a:gd name="T19" fmla="*/ 96 h 189"/>
                <a:gd name="T20" fmla="*/ 12 w 145"/>
                <a:gd name="T21" fmla="*/ 88 h 189"/>
                <a:gd name="T22" fmla="*/ 10 w 145"/>
                <a:gd name="T23" fmla="*/ 41 h 189"/>
                <a:gd name="T24" fmla="*/ 2 w 145"/>
                <a:gd name="T25" fmla="*/ 12 h 189"/>
                <a:gd name="T26" fmla="*/ 15 w 145"/>
                <a:gd name="T27" fmla="*/ 2 h 189"/>
                <a:gd name="T28" fmla="*/ 27 w 145"/>
                <a:gd name="T29" fmla="*/ 1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5" h="189">
                  <a:moveTo>
                    <a:pt x="27" y="13"/>
                  </a:moveTo>
                  <a:cubicBezTo>
                    <a:pt x="29" y="19"/>
                    <a:pt x="28" y="26"/>
                    <a:pt x="26" y="32"/>
                  </a:cubicBezTo>
                  <a:cubicBezTo>
                    <a:pt x="24" y="47"/>
                    <a:pt x="26" y="60"/>
                    <a:pt x="35" y="72"/>
                  </a:cubicBezTo>
                  <a:cubicBezTo>
                    <a:pt x="60" y="106"/>
                    <a:pt x="90" y="134"/>
                    <a:pt x="127" y="155"/>
                  </a:cubicBezTo>
                  <a:cubicBezTo>
                    <a:pt x="137" y="160"/>
                    <a:pt x="139" y="171"/>
                    <a:pt x="143" y="179"/>
                  </a:cubicBezTo>
                  <a:cubicBezTo>
                    <a:pt x="143" y="181"/>
                    <a:pt x="143" y="182"/>
                    <a:pt x="144" y="183"/>
                  </a:cubicBezTo>
                  <a:cubicBezTo>
                    <a:pt x="145" y="188"/>
                    <a:pt x="141" y="189"/>
                    <a:pt x="137" y="189"/>
                  </a:cubicBezTo>
                  <a:cubicBezTo>
                    <a:pt x="114" y="171"/>
                    <a:pt x="92" y="152"/>
                    <a:pt x="69" y="134"/>
                  </a:cubicBezTo>
                  <a:cubicBezTo>
                    <a:pt x="59" y="124"/>
                    <a:pt x="49" y="114"/>
                    <a:pt x="39" y="103"/>
                  </a:cubicBezTo>
                  <a:cubicBezTo>
                    <a:pt x="34" y="98"/>
                    <a:pt x="28" y="94"/>
                    <a:pt x="20" y="96"/>
                  </a:cubicBezTo>
                  <a:cubicBezTo>
                    <a:pt x="16" y="95"/>
                    <a:pt x="13" y="92"/>
                    <a:pt x="12" y="88"/>
                  </a:cubicBezTo>
                  <a:cubicBezTo>
                    <a:pt x="8" y="72"/>
                    <a:pt x="10" y="56"/>
                    <a:pt x="10" y="41"/>
                  </a:cubicBezTo>
                  <a:cubicBezTo>
                    <a:pt x="10" y="30"/>
                    <a:pt x="8" y="21"/>
                    <a:pt x="2" y="12"/>
                  </a:cubicBezTo>
                  <a:cubicBezTo>
                    <a:pt x="0" y="0"/>
                    <a:pt x="10" y="4"/>
                    <a:pt x="15" y="2"/>
                  </a:cubicBezTo>
                  <a:cubicBezTo>
                    <a:pt x="23" y="2"/>
                    <a:pt x="24" y="8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2" name="Freeform 50"/>
            <p:cNvSpPr>
              <a:spLocks/>
            </p:cNvSpPr>
            <p:nvPr/>
          </p:nvSpPr>
          <p:spPr bwMode="auto">
            <a:xfrm>
              <a:off x="9466263" y="850900"/>
              <a:ext cx="666750" cy="692150"/>
            </a:xfrm>
            <a:custGeom>
              <a:avLst/>
              <a:gdLst>
                <a:gd name="T0" fmla="*/ 6 w 131"/>
                <a:gd name="T1" fmla="*/ 11 h 136"/>
                <a:gd name="T2" fmla="*/ 17 w 131"/>
                <a:gd name="T3" fmla="*/ 9 h 136"/>
                <a:gd name="T4" fmla="*/ 54 w 131"/>
                <a:gd name="T5" fmla="*/ 47 h 136"/>
                <a:gd name="T6" fmla="*/ 34 w 131"/>
                <a:gd name="T7" fmla="*/ 39 h 136"/>
                <a:gd name="T8" fmla="*/ 18 w 131"/>
                <a:gd name="T9" fmla="*/ 24 h 136"/>
                <a:gd name="T10" fmla="*/ 120 w 131"/>
                <a:gd name="T11" fmla="*/ 106 h 136"/>
                <a:gd name="T12" fmla="*/ 126 w 131"/>
                <a:gd name="T13" fmla="*/ 119 h 136"/>
                <a:gd name="T14" fmla="*/ 67 w 131"/>
                <a:gd name="T15" fmla="*/ 110 h 136"/>
                <a:gd name="T16" fmla="*/ 59 w 131"/>
                <a:gd name="T17" fmla="*/ 114 h 136"/>
                <a:gd name="T18" fmla="*/ 64 w 131"/>
                <a:gd name="T19" fmla="*/ 123 h 136"/>
                <a:gd name="T20" fmla="*/ 90 w 131"/>
                <a:gd name="T21" fmla="*/ 136 h 136"/>
                <a:gd name="T22" fmla="*/ 41 w 131"/>
                <a:gd name="T23" fmla="*/ 115 h 136"/>
                <a:gd name="T24" fmla="*/ 32 w 131"/>
                <a:gd name="T25" fmla="*/ 94 h 136"/>
                <a:gd name="T26" fmla="*/ 2 w 131"/>
                <a:gd name="T27" fmla="*/ 32 h 136"/>
                <a:gd name="T28" fmla="*/ 6 w 131"/>
                <a:gd name="T29" fmla="*/ 1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36">
                  <a:moveTo>
                    <a:pt x="6" y="11"/>
                  </a:moveTo>
                  <a:cubicBezTo>
                    <a:pt x="8" y="0"/>
                    <a:pt x="12" y="4"/>
                    <a:pt x="17" y="9"/>
                  </a:cubicBezTo>
                  <a:cubicBezTo>
                    <a:pt x="29" y="22"/>
                    <a:pt x="41" y="34"/>
                    <a:pt x="54" y="47"/>
                  </a:cubicBezTo>
                  <a:cubicBezTo>
                    <a:pt x="44" y="52"/>
                    <a:pt x="39" y="44"/>
                    <a:pt x="34" y="39"/>
                  </a:cubicBezTo>
                  <a:cubicBezTo>
                    <a:pt x="28" y="35"/>
                    <a:pt x="24" y="28"/>
                    <a:pt x="18" y="24"/>
                  </a:cubicBezTo>
                  <a:cubicBezTo>
                    <a:pt x="31" y="70"/>
                    <a:pt x="69" y="100"/>
                    <a:pt x="120" y="106"/>
                  </a:cubicBezTo>
                  <a:cubicBezTo>
                    <a:pt x="126" y="108"/>
                    <a:pt x="131" y="112"/>
                    <a:pt x="126" y="119"/>
                  </a:cubicBezTo>
                  <a:cubicBezTo>
                    <a:pt x="107" y="112"/>
                    <a:pt x="87" y="113"/>
                    <a:pt x="67" y="110"/>
                  </a:cubicBezTo>
                  <a:cubicBezTo>
                    <a:pt x="63" y="109"/>
                    <a:pt x="61" y="110"/>
                    <a:pt x="59" y="114"/>
                  </a:cubicBezTo>
                  <a:cubicBezTo>
                    <a:pt x="58" y="118"/>
                    <a:pt x="59" y="121"/>
                    <a:pt x="64" y="123"/>
                  </a:cubicBezTo>
                  <a:cubicBezTo>
                    <a:pt x="73" y="127"/>
                    <a:pt x="83" y="129"/>
                    <a:pt x="90" y="136"/>
                  </a:cubicBezTo>
                  <a:cubicBezTo>
                    <a:pt x="71" y="134"/>
                    <a:pt x="56" y="125"/>
                    <a:pt x="41" y="115"/>
                  </a:cubicBezTo>
                  <a:cubicBezTo>
                    <a:pt x="40" y="107"/>
                    <a:pt x="38" y="100"/>
                    <a:pt x="32" y="94"/>
                  </a:cubicBezTo>
                  <a:cubicBezTo>
                    <a:pt x="13" y="78"/>
                    <a:pt x="5" y="56"/>
                    <a:pt x="2" y="32"/>
                  </a:cubicBezTo>
                  <a:cubicBezTo>
                    <a:pt x="1" y="25"/>
                    <a:pt x="0" y="17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3" name="Freeform 51"/>
            <p:cNvSpPr>
              <a:spLocks/>
            </p:cNvSpPr>
            <p:nvPr/>
          </p:nvSpPr>
          <p:spPr bwMode="auto">
            <a:xfrm>
              <a:off x="9215438" y="1150937"/>
              <a:ext cx="219075" cy="203200"/>
            </a:xfrm>
            <a:custGeom>
              <a:avLst/>
              <a:gdLst>
                <a:gd name="T0" fmla="*/ 6 w 43"/>
                <a:gd name="T1" fmla="*/ 0 h 40"/>
                <a:gd name="T2" fmla="*/ 43 w 43"/>
                <a:gd name="T3" fmla="*/ 40 h 40"/>
                <a:gd name="T4" fmla="*/ 25 w 43"/>
                <a:gd name="T5" fmla="*/ 27 h 40"/>
                <a:gd name="T6" fmla="*/ 3 w 43"/>
                <a:gd name="T7" fmla="*/ 28 h 40"/>
                <a:gd name="T8" fmla="*/ 6 w 4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0">
                  <a:moveTo>
                    <a:pt x="6" y="0"/>
                  </a:moveTo>
                  <a:cubicBezTo>
                    <a:pt x="19" y="13"/>
                    <a:pt x="31" y="27"/>
                    <a:pt x="43" y="40"/>
                  </a:cubicBezTo>
                  <a:cubicBezTo>
                    <a:pt x="34" y="40"/>
                    <a:pt x="29" y="33"/>
                    <a:pt x="25" y="27"/>
                  </a:cubicBezTo>
                  <a:cubicBezTo>
                    <a:pt x="16" y="17"/>
                    <a:pt x="10" y="17"/>
                    <a:pt x="3" y="28"/>
                  </a:cubicBezTo>
                  <a:cubicBezTo>
                    <a:pt x="4" y="19"/>
                    <a:pt x="0" y="9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4" name="Freeform 52"/>
            <p:cNvSpPr>
              <a:spLocks/>
            </p:cNvSpPr>
            <p:nvPr/>
          </p:nvSpPr>
          <p:spPr bwMode="auto">
            <a:xfrm>
              <a:off x="9658350" y="1512887"/>
              <a:ext cx="149225" cy="198438"/>
            </a:xfrm>
            <a:custGeom>
              <a:avLst/>
              <a:gdLst>
                <a:gd name="T0" fmla="*/ 0 w 29"/>
                <a:gd name="T1" fmla="*/ 0 h 39"/>
                <a:gd name="T2" fmla="*/ 29 w 29"/>
                <a:gd name="T3" fmla="*/ 9 h 39"/>
                <a:gd name="T4" fmla="*/ 22 w 29"/>
                <a:gd name="T5" fmla="*/ 39 h 39"/>
                <a:gd name="T6" fmla="*/ 0 w 29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9">
                  <a:moveTo>
                    <a:pt x="0" y="0"/>
                  </a:moveTo>
                  <a:cubicBezTo>
                    <a:pt x="10" y="3"/>
                    <a:pt x="19" y="6"/>
                    <a:pt x="29" y="9"/>
                  </a:cubicBezTo>
                  <a:cubicBezTo>
                    <a:pt x="10" y="15"/>
                    <a:pt x="27" y="29"/>
                    <a:pt x="22" y="39"/>
                  </a:cubicBezTo>
                  <a:cubicBezTo>
                    <a:pt x="10" y="28"/>
                    <a:pt x="11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5" name="Freeform 53"/>
            <p:cNvSpPr>
              <a:spLocks/>
            </p:cNvSpPr>
            <p:nvPr/>
          </p:nvSpPr>
          <p:spPr bwMode="auto">
            <a:xfrm>
              <a:off x="10061575" y="1354137"/>
              <a:ext cx="92075" cy="127000"/>
            </a:xfrm>
            <a:custGeom>
              <a:avLst/>
              <a:gdLst>
                <a:gd name="T0" fmla="*/ 9 w 18"/>
                <a:gd name="T1" fmla="*/ 20 h 25"/>
                <a:gd name="T2" fmla="*/ 1 w 18"/>
                <a:gd name="T3" fmla="*/ 8 h 25"/>
                <a:gd name="T4" fmla="*/ 2 w 18"/>
                <a:gd name="T5" fmla="*/ 3 h 25"/>
                <a:gd name="T6" fmla="*/ 10 w 18"/>
                <a:gd name="T7" fmla="*/ 0 h 25"/>
                <a:gd name="T8" fmla="*/ 17 w 18"/>
                <a:gd name="T9" fmla="*/ 19 h 25"/>
                <a:gd name="T10" fmla="*/ 9 w 18"/>
                <a:gd name="T11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5">
                  <a:moveTo>
                    <a:pt x="9" y="20"/>
                  </a:moveTo>
                  <a:cubicBezTo>
                    <a:pt x="9" y="14"/>
                    <a:pt x="6" y="10"/>
                    <a:pt x="1" y="8"/>
                  </a:cubicBezTo>
                  <a:cubicBezTo>
                    <a:pt x="0" y="6"/>
                    <a:pt x="0" y="5"/>
                    <a:pt x="2" y="3"/>
                  </a:cubicBezTo>
                  <a:cubicBezTo>
                    <a:pt x="5" y="4"/>
                    <a:pt x="8" y="3"/>
                    <a:pt x="10" y="0"/>
                  </a:cubicBezTo>
                  <a:cubicBezTo>
                    <a:pt x="17" y="4"/>
                    <a:pt x="18" y="11"/>
                    <a:pt x="17" y="19"/>
                  </a:cubicBezTo>
                  <a:cubicBezTo>
                    <a:pt x="16" y="25"/>
                    <a:pt x="12" y="23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9" name="Freeform 54"/>
            <p:cNvSpPr>
              <a:spLocks/>
            </p:cNvSpPr>
            <p:nvPr/>
          </p:nvSpPr>
          <p:spPr bwMode="auto">
            <a:xfrm>
              <a:off x="10025063" y="1206500"/>
              <a:ext cx="103188" cy="127000"/>
            </a:xfrm>
            <a:custGeom>
              <a:avLst/>
              <a:gdLst>
                <a:gd name="T0" fmla="*/ 16 w 20"/>
                <a:gd name="T1" fmla="*/ 25 h 25"/>
                <a:gd name="T2" fmla="*/ 0 w 20"/>
                <a:gd name="T3" fmla="*/ 1 h 25"/>
                <a:gd name="T4" fmla="*/ 20 w 20"/>
                <a:gd name="T5" fmla="*/ 13 h 25"/>
                <a:gd name="T6" fmla="*/ 16 w 20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5">
                  <a:moveTo>
                    <a:pt x="16" y="25"/>
                  </a:moveTo>
                  <a:cubicBezTo>
                    <a:pt x="6" y="20"/>
                    <a:pt x="5" y="9"/>
                    <a:pt x="0" y="1"/>
                  </a:cubicBezTo>
                  <a:cubicBezTo>
                    <a:pt x="10" y="0"/>
                    <a:pt x="12" y="11"/>
                    <a:pt x="20" y="13"/>
                  </a:cubicBezTo>
                  <a:cubicBezTo>
                    <a:pt x="19" y="17"/>
                    <a:pt x="17" y="21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0" name="Freeform 55"/>
            <p:cNvSpPr>
              <a:spLocks/>
            </p:cNvSpPr>
            <p:nvPr/>
          </p:nvSpPr>
          <p:spPr bwMode="auto">
            <a:xfrm>
              <a:off x="9964738" y="-579438"/>
              <a:ext cx="962025" cy="1038225"/>
            </a:xfrm>
            <a:custGeom>
              <a:avLst/>
              <a:gdLst>
                <a:gd name="T0" fmla="*/ 101 w 189"/>
                <a:gd name="T1" fmla="*/ 196 h 204"/>
                <a:gd name="T2" fmla="*/ 0 w 189"/>
                <a:gd name="T3" fmla="*/ 188 h 204"/>
                <a:gd name="T4" fmla="*/ 52 w 189"/>
                <a:gd name="T5" fmla="*/ 103 h 204"/>
                <a:gd name="T6" fmla="*/ 176 w 189"/>
                <a:gd name="T7" fmla="*/ 0 h 204"/>
                <a:gd name="T8" fmla="*/ 168 w 189"/>
                <a:gd name="T9" fmla="*/ 43 h 204"/>
                <a:gd name="T10" fmla="*/ 110 w 189"/>
                <a:gd name="T11" fmla="*/ 129 h 204"/>
                <a:gd name="T12" fmla="*/ 112 w 189"/>
                <a:gd name="T13" fmla="*/ 166 h 204"/>
                <a:gd name="T14" fmla="*/ 101 w 189"/>
                <a:gd name="T15" fmla="*/ 19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204">
                  <a:moveTo>
                    <a:pt x="101" y="196"/>
                  </a:moveTo>
                  <a:cubicBezTo>
                    <a:pt x="66" y="204"/>
                    <a:pt x="33" y="202"/>
                    <a:pt x="0" y="188"/>
                  </a:cubicBezTo>
                  <a:cubicBezTo>
                    <a:pt x="11" y="156"/>
                    <a:pt x="30" y="128"/>
                    <a:pt x="52" y="103"/>
                  </a:cubicBezTo>
                  <a:cubicBezTo>
                    <a:pt x="88" y="62"/>
                    <a:pt x="130" y="28"/>
                    <a:pt x="176" y="0"/>
                  </a:cubicBezTo>
                  <a:cubicBezTo>
                    <a:pt x="189" y="21"/>
                    <a:pt x="188" y="27"/>
                    <a:pt x="168" y="43"/>
                  </a:cubicBezTo>
                  <a:cubicBezTo>
                    <a:pt x="140" y="65"/>
                    <a:pt x="115" y="90"/>
                    <a:pt x="110" y="129"/>
                  </a:cubicBezTo>
                  <a:cubicBezTo>
                    <a:pt x="108" y="141"/>
                    <a:pt x="107" y="154"/>
                    <a:pt x="112" y="166"/>
                  </a:cubicBezTo>
                  <a:cubicBezTo>
                    <a:pt x="117" y="179"/>
                    <a:pt x="114" y="189"/>
                    <a:pt x="101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1" name="Freeform 56"/>
            <p:cNvSpPr>
              <a:spLocks/>
            </p:cNvSpPr>
            <p:nvPr/>
          </p:nvSpPr>
          <p:spPr bwMode="auto">
            <a:xfrm>
              <a:off x="9542463" y="276225"/>
              <a:ext cx="754063" cy="773113"/>
            </a:xfrm>
            <a:custGeom>
              <a:avLst/>
              <a:gdLst>
                <a:gd name="T0" fmla="*/ 88 w 148"/>
                <a:gd name="T1" fmla="*/ 137 h 152"/>
                <a:gd name="T2" fmla="*/ 61 w 148"/>
                <a:gd name="T3" fmla="*/ 105 h 152"/>
                <a:gd name="T4" fmla="*/ 49 w 148"/>
                <a:gd name="T5" fmla="*/ 64 h 152"/>
                <a:gd name="T6" fmla="*/ 41 w 148"/>
                <a:gd name="T7" fmla="*/ 52 h 152"/>
                <a:gd name="T8" fmla="*/ 7 w 148"/>
                <a:gd name="T9" fmla="*/ 21 h 152"/>
                <a:gd name="T10" fmla="*/ 0 w 148"/>
                <a:gd name="T11" fmla="*/ 9 h 152"/>
                <a:gd name="T12" fmla="*/ 19 w 148"/>
                <a:gd name="T13" fmla="*/ 7 h 152"/>
                <a:gd name="T14" fmla="*/ 27 w 148"/>
                <a:gd name="T15" fmla="*/ 16 h 152"/>
                <a:gd name="T16" fmla="*/ 40 w 148"/>
                <a:gd name="T17" fmla="*/ 39 h 152"/>
                <a:gd name="T18" fmla="*/ 60 w 148"/>
                <a:gd name="T19" fmla="*/ 43 h 152"/>
                <a:gd name="T20" fmla="*/ 148 w 148"/>
                <a:gd name="T21" fmla="*/ 73 h 152"/>
                <a:gd name="T22" fmla="*/ 134 w 148"/>
                <a:gd name="T23" fmla="*/ 98 h 152"/>
                <a:gd name="T24" fmla="*/ 113 w 148"/>
                <a:gd name="T25" fmla="*/ 80 h 152"/>
                <a:gd name="T26" fmla="*/ 90 w 148"/>
                <a:gd name="T27" fmla="*/ 68 h 152"/>
                <a:gd name="T28" fmla="*/ 64 w 148"/>
                <a:gd name="T29" fmla="*/ 66 h 152"/>
                <a:gd name="T30" fmla="*/ 70 w 148"/>
                <a:gd name="T31" fmla="*/ 91 h 152"/>
                <a:gd name="T32" fmla="*/ 143 w 148"/>
                <a:gd name="T33" fmla="*/ 152 h 152"/>
                <a:gd name="T34" fmla="*/ 114 w 148"/>
                <a:gd name="T35" fmla="*/ 143 h 152"/>
                <a:gd name="T36" fmla="*/ 88 w 148"/>
                <a:gd name="T37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152">
                  <a:moveTo>
                    <a:pt x="88" y="137"/>
                  </a:moveTo>
                  <a:cubicBezTo>
                    <a:pt x="79" y="126"/>
                    <a:pt x="69" y="116"/>
                    <a:pt x="61" y="105"/>
                  </a:cubicBezTo>
                  <a:cubicBezTo>
                    <a:pt x="53" y="93"/>
                    <a:pt x="42" y="81"/>
                    <a:pt x="49" y="64"/>
                  </a:cubicBezTo>
                  <a:cubicBezTo>
                    <a:pt x="52" y="56"/>
                    <a:pt x="45" y="54"/>
                    <a:pt x="41" y="52"/>
                  </a:cubicBezTo>
                  <a:cubicBezTo>
                    <a:pt x="26" y="46"/>
                    <a:pt x="16" y="34"/>
                    <a:pt x="7" y="21"/>
                  </a:cubicBezTo>
                  <a:cubicBezTo>
                    <a:pt x="4" y="17"/>
                    <a:pt x="0" y="14"/>
                    <a:pt x="0" y="9"/>
                  </a:cubicBezTo>
                  <a:cubicBezTo>
                    <a:pt x="6" y="0"/>
                    <a:pt x="13" y="8"/>
                    <a:pt x="19" y="7"/>
                  </a:cubicBezTo>
                  <a:cubicBezTo>
                    <a:pt x="20" y="12"/>
                    <a:pt x="24" y="13"/>
                    <a:pt x="27" y="16"/>
                  </a:cubicBezTo>
                  <a:cubicBezTo>
                    <a:pt x="37" y="21"/>
                    <a:pt x="26" y="36"/>
                    <a:pt x="40" y="39"/>
                  </a:cubicBezTo>
                  <a:cubicBezTo>
                    <a:pt x="46" y="40"/>
                    <a:pt x="53" y="41"/>
                    <a:pt x="60" y="43"/>
                  </a:cubicBezTo>
                  <a:cubicBezTo>
                    <a:pt x="88" y="50"/>
                    <a:pt x="111" y="72"/>
                    <a:pt x="148" y="73"/>
                  </a:cubicBezTo>
                  <a:cubicBezTo>
                    <a:pt x="133" y="80"/>
                    <a:pt x="126" y="87"/>
                    <a:pt x="134" y="98"/>
                  </a:cubicBezTo>
                  <a:cubicBezTo>
                    <a:pt x="120" y="98"/>
                    <a:pt x="121" y="85"/>
                    <a:pt x="113" y="80"/>
                  </a:cubicBezTo>
                  <a:cubicBezTo>
                    <a:pt x="105" y="76"/>
                    <a:pt x="98" y="71"/>
                    <a:pt x="90" y="68"/>
                  </a:cubicBezTo>
                  <a:cubicBezTo>
                    <a:pt x="82" y="64"/>
                    <a:pt x="71" y="59"/>
                    <a:pt x="64" y="66"/>
                  </a:cubicBezTo>
                  <a:cubicBezTo>
                    <a:pt x="56" y="75"/>
                    <a:pt x="65" y="83"/>
                    <a:pt x="70" y="91"/>
                  </a:cubicBezTo>
                  <a:cubicBezTo>
                    <a:pt x="88" y="119"/>
                    <a:pt x="116" y="134"/>
                    <a:pt x="143" y="152"/>
                  </a:cubicBezTo>
                  <a:cubicBezTo>
                    <a:pt x="133" y="149"/>
                    <a:pt x="123" y="147"/>
                    <a:pt x="114" y="143"/>
                  </a:cubicBezTo>
                  <a:cubicBezTo>
                    <a:pt x="106" y="139"/>
                    <a:pt x="94" y="149"/>
                    <a:pt x="88" y="1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2" name="Freeform 57"/>
            <p:cNvSpPr>
              <a:spLocks/>
            </p:cNvSpPr>
            <p:nvPr/>
          </p:nvSpPr>
          <p:spPr bwMode="auto">
            <a:xfrm>
              <a:off x="9169400" y="500062"/>
              <a:ext cx="265113" cy="528638"/>
            </a:xfrm>
            <a:custGeom>
              <a:avLst/>
              <a:gdLst>
                <a:gd name="T0" fmla="*/ 19 w 52"/>
                <a:gd name="T1" fmla="*/ 104 h 104"/>
                <a:gd name="T2" fmla="*/ 0 w 52"/>
                <a:gd name="T3" fmla="*/ 55 h 104"/>
                <a:gd name="T4" fmla="*/ 40 w 52"/>
                <a:gd name="T5" fmla="*/ 3 h 104"/>
                <a:gd name="T6" fmla="*/ 51 w 52"/>
                <a:gd name="T7" fmla="*/ 16 h 104"/>
                <a:gd name="T8" fmla="*/ 44 w 52"/>
                <a:gd name="T9" fmla="*/ 76 h 104"/>
                <a:gd name="T10" fmla="*/ 19 w 52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04">
                  <a:moveTo>
                    <a:pt x="19" y="104"/>
                  </a:moveTo>
                  <a:cubicBezTo>
                    <a:pt x="8" y="90"/>
                    <a:pt x="7" y="71"/>
                    <a:pt x="0" y="55"/>
                  </a:cubicBezTo>
                  <a:cubicBezTo>
                    <a:pt x="12" y="37"/>
                    <a:pt x="23" y="18"/>
                    <a:pt x="40" y="3"/>
                  </a:cubicBezTo>
                  <a:cubicBezTo>
                    <a:pt x="51" y="0"/>
                    <a:pt x="52" y="8"/>
                    <a:pt x="51" y="16"/>
                  </a:cubicBezTo>
                  <a:cubicBezTo>
                    <a:pt x="48" y="36"/>
                    <a:pt x="47" y="56"/>
                    <a:pt x="44" y="76"/>
                  </a:cubicBezTo>
                  <a:cubicBezTo>
                    <a:pt x="42" y="89"/>
                    <a:pt x="36" y="103"/>
                    <a:pt x="19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3" name="Freeform 58"/>
            <p:cNvSpPr>
              <a:spLocks/>
            </p:cNvSpPr>
            <p:nvPr/>
          </p:nvSpPr>
          <p:spPr bwMode="auto">
            <a:xfrm>
              <a:off x="9266238" y="484187"/>
              <a:ext cx="260350" cy="676275"/>
            </a:xfrm>
            <a:custGeom>
              <a:avLst/>
              <a:gdLst>
                <a:gd name="T0" fmla="*/ 0 w 51"/>
                <a:gd name="T1" fmla="*/ 107 h 133"/>
                <a:gd name="T2" fmla="*/ 21 w 51"/>
                <a:gd name="T3" fmla="*/ 64 h 133"/>
                <a:gd name="T4" fmla="*/ 27 w 51"/>
                <a:gd name="T5" fmla="*/ 21 h 133"/>
                <a:gd name="T6" fmla="*/ 21 w 51"/>
                <a:gd name="T7" fmla="*/ 6 h 133"/>
                <a:gd name="T8" fmla="*/ 24 w 51"/>
                <a:gd name="T9" fmla="*/ 0 h 133"/>
                <a:gd name="T10" fmla="*/ 38 w 51"/>
                <a:gd name="T11" fmla="*/ 21 h 133"/>
                <a:gd name="T12" fmla="*/ 38 w 51"/>
                <a:gd name="T13" fmla="*/ 79 h 133"/>
                <a:gd name="T14" fmla="*/ 43 w 51"/>
                <a:gd name="T15" fmla="*/ 104 h 133"/>
                <a:gd name="T16" fmla="*/ 45 w 51"/>
                <a:gd name="T17" fmla="*/ 118 h 133"/>
                <a:gd name="T18" fmla="*/ 34 w 51"/>
                <a:gd name="T19" fmla="*/ 115 h 133"/>
                <a:gd name="T20" fmla="*/ 24 w 51"/>
                <a:gd name="T21" fmla="*/ 108 h 133"/>
                <a:gd name="T22" fmla="*/ 19 w 51"/>
                <a:gd name="T23" fmla="*/ 123 h 133"/>
                <a:gd name="T24" fmla="*/ 17 w 51"/>
                <a:gd name="T25" fmla="*/ 133 h 133"/>
                <a:gd name="T26" fmla="*/ 0 w 51"/>
                <a:gd name="T2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133">
                  <a:moveTo>
                    <a:pt x="0" y="107"/>
                  </a:moveTo>
                  <a:cubicBezTo>
                    <a:pt x="14" y="96"/>
                    <a:pt x="24" y="83"/>
                    <a:pt x="21" y="64"/>
                  </a:cubicBezTo>
                  <a:cubicBezTo>
                    <a:pt x="19" y="49"/>
                    <a:pt x="24" y="35"/>
                    <a:pt x="27" y="21"/>
                  </a:cubicBezTo>
                  <a:cubicBezTo>
                    <a:pt x="28" y="14"/>
                    <a:pt x="31" y="8"/>
                    <a:pt x="21" y="6"/>
                  </a:cubicBezTo>
                  <a:cubicBezTo>
                    <a:pt x="22" y="4"/>
                    <a:pt x="23" y="2"/>
                    <a:pt x="24" y="0"/>
                  </a:cubicBezTo>
                  <a:cubicBezTo>
                    <a:pt x="35" y="3"/>
                    <a:pt x="39" y="10"/>
                    <a:pt x="38" y="21"/>
                  </a:cubicBezTo>
                  <a:cubicBezTo>
                    <a:pt x="37" y="40"/>
                    <a:pt x="38" y="60"/>
                    <a:pt x="38" y="79"/>
                  </a:cubicBezTo>
                  <a:cubicBezTo>
                    <a:pt x="42" y="87"/>
                    <a:pt x="41" y="96"/>
                    <a:pt x="43" y="104"/>
                  </a:cubicBezTo>
                  <a:cubicBezTo>
                    <a:pt x="43" y="109"/>
                    <a:pt x="51" y="114"/>
                    <a:pt x="45" y="118"/>
                  </a:cubicBezTo>
                  <a:cubicBezTo>
                    <a:pt x="41" y="121"/>
                    <a:pt x="38" y="118"/>
                    <a:pt x="34" y="115"/>
                  </a:cubicBezTo>
                  <a:cubicBezTo>
                    <a:pt x="31" y="113"/>
                    <a:pt x="30" y="105"/>
                    <a:pt x="24" y="108"/>
                  </a:cubicBezTo>
                  <a:cubicBezTo>
                    <a:pt x="18" y="111"/>
                    <a:pt x="18" y="117"/>
                    <a:pt x="19" y="123"/>
                  </a:cubicBezTo>
                  <a:cubicBezTo>
                    <a:pt x="20" y="127"/>
                    <a:pt x="20" y="130"/>
                    <a:pt x="17" y="133"/>
                  </a:cubicBezTo>
                  <a:cubicBezTo>
                    <a:pt x="9" y="125"/>
                    <a:pt x="3" y="117"/>
                    <a:pt x="0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4" name="Freeform 59"/>
            <p:cNvSpPr>
              <a:spLocks/>
            </p:cNvSpPr>
            <p:nvPr/>
          </p:nvSpPr>
          <p:spPr bwMode="auto">
            <a:xfrm>
              <a:off x="9455150" y="322262"/>
              <a:ext cx="127000" cy="166688"/>
            </a:xfrm>
            <a:custGeom>
              <a:avLst/>
              <a:gdLst>
                <a:gd name="T0" fmla="*/ 17 w 25"/>
                <a:gd name="T1" fmla="*/ 0 h 33"/>
                <a:gd name="T2" fmla="*/ 24 w 25"/>
                <a:gd name="T3" fmla="*/ 12 h 33"/>
                <a:gd name="T4" fmla="*/ 12 w 25"/>
                <a:gd name="T5" fmla="*/ 33 h 33"/>
                <a:gd name="T6" fmla="*/ 0 w 25"/>
                <a:gd name="T7" fmla="*/ 22 h 33"/>
                <a:gd name="T8" fmla="*/ 17 w 2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3">
                  <a:moveTo>
                    <a:pt x="17" y="0"/>
                  </a:moveTo>
                  <a:cubicBezTo>
                    <a:pt x="20" y="3"/>
                    <a:pt x="25" y="6"/>
                    <a:pt x="24" y="12"/>
                  </a:cubicBezTo>
                  <a:cubicBezTo>
                    <a:pt x="2" y="9"/>
                    <a:pt x="13" y="24"/>
                    <a:pt x="12" y="33"/>
                  </a:cubicBezTo>
                  <a:cubicBezTo>
                    <a:pt x="8" y="29"/>
                    <a:pt x="4" y="26"/>
                    <a:pt x="0" y="22"/>
                  </a:cubicBezTo>
                  <a:cubicBezTo>
                    <a:pt x="1" y="11"/>
                    <a:pt x="11" y="7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5" name="Freeform 60"/>
            <p:cNvSpPr>
              <a:spLocks/>
            </p:cNvSpPr>
            <p:nvPr/>
          </p:nvSpPr>
          <p:spPr bwMode="auto">
            <a:xfrm>
              <a:off x="9312275" y="952500"/>
              <a:ext cx="417513" cy="482600"/>
            </a:xfrm>
            <a:custGeom>
              <a:avLst/>
              <a:gdLst>
                <a:gd name="T0" fmla="*/ 8 w 82"/>
                <a:gd name="T1" fmla="*/ 41 h 95"/>
                <a:gd name="T2" fmla="*/ 5 w 82"/>
                <a:gd name="T3" fmla="*/ 30 h 95"/>
                <a:gd name="T4" fmla="*/ 15 w 82"/>
                <a:gd name="T5" fmla="*/ 7 h 95"/>
                <a:gd name="T6" fmla="*/ 26 w 82"/>
                <a:gd name="T7" fmla="*/ 17 h 95"/>
                <a:gd name="T8" fmla="*/ 35 w 82"/>
                <a:gd name="T9" fmla="*/ 22 h 95"/>
                <a:gd name="T10" fmla="*/ 32 w 82"/>
                <a:gd name="T11" fmla="*/ 15 h 95"/>
                <a:gd name="T12" fmla="*/ 37 w 82"/>
                <a:gd name="T13" fmla="*/ 15 h 95"/>
                <a:gd name="T14" fmla="*/ 68 w 82"/>
                <a:gd name="T15" fmla="*/ 74 h 95"/>
                <a:gd name="T16" fmla="*/ 71 w 82"/>
                <a:gd name="T17" fmla="*/ 95 h 95"/>
                <a:gd name="T18" fmla="*/ 8 w 82"/>
                <a:gd name="T19" fmla="*/ 4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5">
                  <a:moveTo>
                    <a:pt x="8" y="41"/>
                  </a:moveTo>
                  <a:cubicBezTo>
                    <a:pt x="7" y="37"/>
                    <a:pt x="6" y="33"/>
                    <a:pt x="5" y="30"/>
                  </a:cubicBezTo>
                  <a:cubicBezTo>
                    <a:pt x="0" y="19"/>
                    <a:pt x="8" y="12"/>
                    <a:pt x="15" y="7"/>
                  </a:cubicBezTo>
                  <a:cubicBezTo>
                    <a:pt x="25" y="0"/>
                    <a:pt x="22" y="14"/>
                    <a:pt x="26" y="17"/>
                  </a:cubicBezTo>
                  <a:cubicBezTo>
                    <a:pt x="28" y="20"/>
                    <a:pt x="29" y="26"/>
                    <a:pt x="35" y="22"/>
                  </a:cubicBezTo>
                  <a:cubicBezTo>
                    <a:pt x="35" y="22"/>
                    <a:pt x="33" y="18"/>
                    <a:pt x="32" y="15"/>
                  </a:cubicBezTo>
                  <a:cubicBezTo>
                    <a:pt x="33" y="13"/>
                    <a:pt x="35" y="13"/>
                    <a:pt x="37" y="15"/>
                  </a:cubicBezTo>
                  <a:cubicBezTo>
                    <a:pt x="39" y="39"/>
                    <a:pt x="50" y="58"/>
                    <a:pt x="68" y="74"/>
                  </a:cubicBezTo>
                  <a:cubicBezTo>
                    <a:pt x="73" y="79"/>
                    <a:pt x="82" y="87"/>
                    <a:pt x="71" y="95"/>
                  </a:cubicBezTo>
                  <a:cubicBezTo>
                    <a:pt x="42" y="86"/>
                    <a:pt x="25" y="63"/>
                    <a:pt x="8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6" name="Freeform 61"/>
            <p:cNvSpPr>
              <a:spLocks/>
            </p:cNvSpPr>
            <p:nvPr/>
          </p:nvSpPr>
          <p:spPr bwMode="auto">
            <a:xfrm>
              <a:off x="9639300" y="357187"/>
              <a:ext cx="182563" cy="122238"/>
            </a:xfrm>
            <a:custGeom>
              <a:avLst/>
              <a:gdLst>
                <a:gd name="T0" fmla="*/ 21 w 36"/>
                <a:gd name="T1" fmla="*/ 23 h 24"/>
                <a:gd name="T2" fmla="*/ 8 w 36"/>
                <a:gd name="T3" fmla="*/ 0 h 24"/>
                <a:gd name="T4" fmla="*/ 34 w 36"/>
                <a:gd name="T5" fmla="*/ 10 h 24"/>
                <a:gd name="T6" fmla="*/ 21 w 36"/>
                <a:gd name="T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4">
                  <a:moveTo>
                    <a:pt x="21" y="23"/>
                  </a:moveTo>
                  <a:cubicBezTo>
                    <a:pt x="0" y="24"/>
                    <a:pt x="9" y="9"/>
                    <a:pt x="8" y="0"/>
                  </a:cubicBezTo>
                  <a:cubicBezTo>
                    <a:pt x="17" y="3"/>
                    <a:pt x="26" y="7"/>
                    <a:pt x="34" y="10"/>
                  </a:cubicBezTo>
                  <a:cubicBezTo>
                    <a:pt x="36" y="23"/>
                    <a:pt x="16" y="8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7" name="Freeform 62"/>
            <p:cNvSpPr>
              <a:spLocks/>
            </p:cNvSpPr>
            <p:nvPr/>
          </p:nvSpPr>
          <p:spPr bwMode="auto">
            <a:xfrm>
              <a:off x="9521825" y="917575"/>
              <a:ext cx="549275" cy="512763"/>
            </a:xfrm>
            <a:custGeom>
              <a:avLst/>
              <a:gdLst>
                <a:gd name="T0" fmla="*/ 108 w 108"/>
                <a:gd name="T1" fmla="*/ 89 h 101"/>
                <a:gd name="T2" fmla="*/ 107 w 108"/>
                <a:gd name="T3" fmla="*/ 94 h 101"/>
                <a:gd name="T4" fmla="*/ 64 w 108"/>
                <a:gd name="T5" fmla="*/ 85 h 101"/>
                <a:gd name="T6" fmla="*/ 0 w 108"/>
                <a:gd name="T7" fmla="*/ 0 h 101"/>
                <a:gd name="T8" fmla="*/ 43 w 108"/>
                <a:gd name="T9" fmla="*/ 34 h 101"/>
                <a:gd name="T10" fmla="*/ 108 w 108"/>
                <a:gd name="T11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01">
                  <a:moveTo>
                    <a:pt x="108" y="89"/>
                  </a:moveTo>
                  <a:cubicBezTo>
                    <a:pt x="107" y="91"/>
                    <a:pt x="107" y="92"/>
                    <a:pt x="107" y="94"/>
                  </a:cubicBezTo>
                  <a:cubicBezTo>
                    <a:pt x="91" y="101"/>
                    <a:pt x="78" y="90"/>
                    <a:pt x="64" y="85"/>
                  </a:cubicBezTo>
                  <a:cubicBezTo>
                    <a:pt x="34" y="76"/>
                    <a:pt x="0" y="30"/>
                    <a:pt x="0" y="0"/>
                  </a:cubicBezTo>
                  <a:cubicBezTo>
                    <a:pt x="18" y="8"/>
                    <a:pt x="24" y="29"/>
                    <a:pt x="43" y="34"/>
                  </a:cubicBezTo>
                  <a:cubicBezTo>
                    <a:pt x="66" y="50"/>
                    <a:pt x="90" y="66"/>
                    <a:pt x="108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8" name="Freeform 63"/>
            <p:cNvSpPr>
              <a:spLocks/>
            </p:cNvSpPr>
            <p:nvPr/>
          </p:nvSpPr>
          <p:spPr bwMode="auto">
            <a:xfrm>
              <a:off x="9445625" y="885825"/>
              <a:ext cx="55563" cy="142875"/>
            </a:xfrm>
            <a:custGeom>
              <a:avLst/>
              <a:gdLst>
                <a:gd name="T0" fmla="*/ 11 w 11"/>
                <a:gd name="T1" fmla="*/ 28 h 28"/>
                <a:gd name="T2" fmla="*/ 6 w 11"/>
                <a:gd name="T3" fmla="*/ 28 h 28"/>
                <a:gd name="T4" fmla="*/ 3 w 11"/>
                <a:gd name="T5" fmla="*/ 0 h 28"/>
                <a:gd name="T6" fmla="*/ 10 w 11"/>
                <a:gd name="T7" fmla="*/ 4 h 28"/>
                <a:gd name="T8" fmla="*/ 11 w 1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8">
                  <a:moveTo>
                    <a:pt x="11" y="28"/>
                  </a:moveTo>
                  <a:cubicBezTo>
                    <a:pt x="9" y="28"/>
                    <a:pt x="8" y="28"/>
                    <a:pt x="6" y="28"/>
                  </a:cubicBezTo>
                  <a:cubicBezTo>
                    <a:pt x="4" y="19"/>
                    <a:pt x="0" y="10"/>
                    <a:pt x="3" y="0"/>
                  </a:cubicBezTo>
                  <a:cubicBezTo>
                    <a:pt x="5" y="1"/>
                    <a:pt x="7" y="2"/>
                    <a:pt x="10" y="4"/>
                  </a:cubicBezTo>
                  <a:cubicBezTo>
                    <a:pt x="10" y="12"/>
                    <a:pt x="10" y="20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016" name="Google Shape;1016;p36"/>
          <p:cNvSpPr txBox="1">
            <a:spLocks noGrp="1"/>
          </p:cNvSpPr>
          <p:nvPr>
            <p:ph type="title" idx="2"/>
          </p:nvPr>
        </p:nvSpPr>
        <p:spPr>
          <a:xfrm>
            <a:off x="5589781" y="1810195"/>
            <a:ext cx="3351600" cy="11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01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017" name="Google Shape;1017;p36"/>
          <p:cNvSpPr txBox="1">
            <a:spLocks noGrp="1"/>
          </p:cNvSpPr>
          <p:nvPr>
            <p:ph type="title"/>
          </p:nvPr>
        </p:nvSpPr>
        <p:spPr>
          <a:xfrm>
            <a:off x="5589781" y="2768445"/>
            <a:ext cx="335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PATIENT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18" name="Google Shape;1018;p36"/>
          <p:cNvSpPr txBox="1">
            <a:spLocks noGrp="1"/>
          </p:cNvSpPr>
          <p:nvPr>
            <p:ph type="subTitle" idx="1"/>
          </p:nvPr>
        </p:nvSpPr>
        <p:spPr>
          <a:xfrm>
            <a:off x="5589781" y="3524220"/>
            <a:ext cx="22560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You can enter here a subtitle if you need it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044" y="772798"/>
            <a:ext cx="2899375" cy="35284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37"/>
          <p:cNvSpPr txBox="1">
            <a:spLocks noGrp="1"/>
          </p:cNvSpPr>
          <p:nvPr>
            <p:ph type="title"/>
          </p:nvPr>
        </p:nvSpPr>
        <p:spPr>
          <a:xfrm>
            <a:off x="407150" y="309201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IDENTIFYING INFORMATION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24" name="Google Shape;1024;p37"/>
          <p:cNvSpPr txBox="1">
            <a:spLocks noGrp="1"/>
          </p:cNvSpPr>
          <p:nvPr>
            <p:ph type="title" idx="2"/>
          </p:nvPr>
        </p:nvSpPr>
        <p:spPr>
          <a:xfrm>
            <a:off x="89345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MARS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25" name="Google Shape;1025;p37"/>
          <p:cNvSpPr txBox="1">
            <a:spLocks noGrp="1"/>
          </p:cNvSpPr>
          <p:nvPr>
            <p:ph type="subTitle" idx="1"/>
          </p:nvPr>
        </p:nvSpPr>
        <p:spPr>
          <a:xfrm>
            <a:off x="89345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Despite being red, Mars is a cold place full of iron oxide dust</a:t>
            </a:r>
            <a:endParaRPr dirty="0">
              <a:solidFill>
                <a:srgbClr val="6B6B6B"/>
              </a:solidFill>
            </a:endParaRPr>
          </a:p>
        </p:txBody>
      </p:sp>
      <p:sp>
        <p:nvSpPr>
          <p:cNvPr id="1026" name="Google Shape;1026;p37"/>
          <p:cNvSpPr txBox="1">
            <a:spLocks noGrp="1"/>
          </p:cNvSpPr>
          <p:nvPr>
            <p:ph type="title" idx="3"/>
          </p:nvPr>
        </p:nvSpPr>
        <p:spPr>
          <a:xfrm>
            <a:off x="346694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JUPITER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7" name="Google Shape;1027;p37"/>
          <p:cNvSpPr txBox="1">
            <a:spLocks noGrp="1"/>
          </p:cNvSpPr>
          <p:nvPr>
            <p:ph type="subTitle" idx="4"/>
          </p:nvPr>
        </p:nvSpPr>
        <p:spPr>
          <a:xfrm>
            <a:off x="346694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It’s a gas giant and the biggest planet in the Solar System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028" name="Google Shape;1028;p37"/>
          <p:cNvSpPr txBox="1">
            <a:spLocks noGrp="1"/>
          </p:cNvSpPr>
          <p:nvPr>
            <p:ph type="title" idx="5"/>
          </p:nvPr>
        </p:nvSpPr>
        <p:spPr>
          <a:xfrm>
            <a:off x="604043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SATURN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9" name="Google Shape;1029;p37"/>
          <p:cNvSpPr txBox="1">
            <a:spLocks noGrp="1"/>
          </p:cNvSpPr>
          <p:nvPr>
            <p:ph type="subTitle" idx="6"/>
          </p:nvPr>
        </p:nvSpPr>
        <p:spPr>
          <a:xfrm>
            <a:off x="604043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Saturn is composed mostly of hydrogen and helium</a:t>
            </a:r>
            <a:endParaRPr>
              <a:solidFill>
                <a:srgbClr val="6B6B6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B6B6B"/>
              </a:solidFill>
            </a:endParaRPr>
          </a:p>
        </p:txBody>
      </p:sp>
      <p:sp>
        <p:nvSpPr>
          <p:cNvPr id="1030" name="Google Shape;1030;p37"/>
          <p:cNvSpPr/>
          <p:nvPr/>
        </p:nvSpPr>
        <p:spPr>
          <a:xfrm>
            <a:off x="1286796" y="1359748"/>
            <a:ext cx="1423407" cy="14234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3971374" y="1606861"/>
            <a:ext cx="1201231" cy="12012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30;p37"/>
          <p:cNvSpPr/>
          <p:nvPr/>
        </p:nvSpPr>
        <p:spPr>
          <a:xfrm>
            <a:off x="6433776" y="1384685"/>
            <a:ext cx="1423407" cy="14234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090" y="1443954"/>
            <a:ext cx="877500" cy="1305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267" y="1781226"/>
            <a:ext cx="573232" cy="85249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623" y="1451920"/>
            <a:ext cx="877500" cy="130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rld Hepatitis Day by Slidesgo">
  <a:themeElements>
    <a:clrScheme name="Simple Light">
      <a:dk1>
        <a:srgbClr val="403B22"/>
      </a:dk1>
      <a:lt1>
        <a:srgbClr val="FFFFFF"/>
      </a:lt1>
      <a:dk2>
        <a:srgbClr val="FFD966"/>
      </a:dk2>
      <a:lt2>
        <a:srgbClr val="FDF9E0"/>
      </a:lt2>
      <a:accent1>
        <a:srgbClr val="CDBC94"/>
      </a:accent1>
      <a:accent2>
        <a:srgbClr val="F1C232"/>
      </a:accent2>
      <a:accent3>
        <a:srgbClr val="FFD966"/>
      </a:accent3>
      <a:accent4>
        <a:srgbClr val="AB967F"/>
      </a:accent4>
      <a:accent5>
        <a:srgbClr val="FDF9E0"/>
      </a:accent5>
      <a:accent6>
        <a:srgbClr val="403B22"/>
      </a:accent6>
      <a:hlink>
        <a:srgbClr val="403B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2279</Words>
  <Application>Microsoft Office PowerPoint</Application>
  <PresentationFormat>Presentación en pantalla (16:9)</PresentationFormat>
  <Paragraphs>329</Paragraphs>
  <Slides>46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7" baseType="lpstr">
      <vt:lpstr>Changa One</vt:lpstr>
      <vt:lpstr>Archivo Black</vt:lpstr>
      <vt:lpstr>Cairo</vt:lpstr>
      <vt:lpstr>Arial Rounded MT Bold</vt:lpstr>
      <vt:lpstr>Arial</vt:lpstr>
      <vt:lpstr>Poppins</vt:lpstr>
      <vt:lpstr>맑은 고딕</vt:lpstr>
      <vt:lpstr>Poppins Black</vt:lpstr>
      <vt:lpstr>FZShuTi</vt:lpstr>
      <vt:lpstr>Roboto</vt:lpstr>
      <vt:lpstr>World Hepatitis Day by Slidesgo</vt:lpstr>
      <vt:lpstr>HEART</vt:lpstr>
      <vt:lpstr>Presentación de PowerPoint</vt:lpstr>
      <vt:lpstr>Presentación de PowerPoint</vt:lpstr>
      <vt:lpstr>Real Estate Infographics</vt:lpstr>
      <vt:lpstr>TABLE OF CONTENTS</vt:lpstr>
      <vt:lpstr>INTRODUCTION</vt:lpstr>
      <vt:lpstr>Real Estate Infographics</vt:lpstr>
      <vt:lpstr>01</vt:lpstr>
      <vt:lpstr>IDENTIFYING INFORMATION</vt:lpstr>
      <vt:lpstr>PATIENT MEDICAL HISTORY</vt:lpstr>
      <vt:lpstr>REVIEW OF SYSTEMS</vt:lpstr>
      <vt:lpstr>PHYSICAL EXAMINATION</vt:lpstr>
      <vt:lpstr>A PICTURE IS WORTH A THOUSAND WORDS</vt:lpstr>
      <vt:lpstr>FINDINGS</vt:lpstr>
      <vt:lpstr>PREVALENCE</vt:lpstr>
      <vt:lpstr>DISCUSSION</vt:lpstr>
      <vt:lpstr>DISCUSSION SUMMARY</vt:lpstr>
      <vt:lpstr>PATIENT MEDICAL HISTORY</vt:lpstr>
      <vt:lpstr>COMPARISON</vt:lpstr>
      <vt:lpstr>DIAGNOSIS</vt:lpstr>
      <vt:lpstr>Real Estate Infographics</vt:lpstr>
      <vt:lpstr>PATIENT MONITORING</vt:lpstr>
      <vt:lpstr>CONTRAINDICATIONS &amp; INDICATIONS</vt:lpstr>
      <vt:lpstr>98%</vt:lpstr>
      <vt:lpstr>Presentación de PowerPoint</vt:lpstr>
      <vt:lpstr>Presentación de PowerPoint</vt:lpstr>
      <vt:lpstr>Presentación de PowerPoint</vt:lpstr>
      <vt:lpstr>TREATMENT</vt:lpstr>
      <vt:lpstr>POST PREVENTION</vt:lpstr>
      <vt:lpstr>CASE TIMELINE</vt:lpstr>
      <vt:lpstr>REFERENCES</vt:lpstr>
      <vt:lpstr>CONCLUSION</vt:lpstr>
      <vt:lpstr>OUR TEAM</vt:lpstr>
      <vt:lpstr>VISIT OUR WEB</vt:lpstr>
      <vt:lpstr>Real Estate Infographics</vt:lpstr>
      <vt:lpstr>Presentación de PowerPoint</vt:lpstr>
      <vt:lpstr>Presentación de PowerPoint</vt:lpstr>
      <vt:lpstr>Presentación de PowerPoint</vt:lpstr>
      <vt:lpstr>THANKS!</vt:lpstr>
      <vt:lpstr>https://www.plantillaspower-point.com</vt:lpstr>
      <vt:lpstr>ALTERNATIVE RESOURCES</vt:lpstr>
      <vt:lpstr>ALTERNATIVE RESOURCES</vt:lpstr>
      <vt:lpstr>ALTERNATIVE RESOURCES</vt:lpstr>
      <vt:lpstr>...and our sets of editable icons</vt:lpstr>
      <vt:lpstr>Educational Icons</vt:lpstr>
      <vt:lpstr>Teamwork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 corazon</dc:title>
  <dc:creator>Sr GRYM</dc:creator>
  <cp:lastModifiedBy>ADMIN</cp:lastModifiedBy>
  <cp:revision>66</cp:revision>
  <dcterms:modified xsi:type="dcterms:W3CDTF">2022-02-24T02:09:45Z</dcterms:modified>
</cp:coreProperties>
</file>