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5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540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support@mysteryscience.co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5e2618a24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e2618a24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5d42a6d3a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5d42a6d3a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lesson starts with a question—the Mystery that the students will solve. In this 2nd grade unit, it’s “If you floated down a river, where would you end up?”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find any of the additional features helpful (student link, ability to download a Mystery, or parent email) you can briefly mention this.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5d42a6d3a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5d42a6d3a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why you find Mystery Science prep so much easier than most other science programs :)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5e2618a24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5e2618a24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Doug is a great story-teller: he gets the kids really curious, so they are engaged! By the end of the video, they are motivated to solve the Mystery, and they can’t wait to share their ideas during each of the discussion prompts!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5d42a6d3a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d42a6d3a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video has built-in breaks for discussion. That’s great, because they’ve planned carefully so the students can share their ideas, and stay engaged. They don’t just feed the content—they have the students go on a virtual journey which they enjoy!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have an </a:t>
            </a:r>
            <a:r>
              <a:rPr lang="en"/>
              <a:t>anecdote</a:t>
            </a:r>
            <a:r>
              <a:rPr lang="en"/>
              <a:t> of a great discussion, or just comments on the cool use of science concepts during the discussions in class, share them here.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5d42a6d3a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d42a6d3a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how while hands-on activities can often be chaotic and challenging to manage, the ones in Mystery Science are really well thought out. The step-by-step with looping video allows kids to catch up if they’ve missed instruction the first time. Timers are built into the slides, to ensure the class stays on track. The videos also offer little tips, like using a fingernail to really crease paper, so all kids can succeed!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5e2618a24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5e2618a24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hands-on activity, a video brings it all together, and helps all students to see the answer to the Mystery question. This is a great set-up for the assessments...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5e2618a24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5e2618a24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Mystery has its own assessment. For K-2, it often includes drawing; for the upper grades, it’s mostly writing, but may also include some drawing of models.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assessments and other printables are in Google Docs or Slides—so they are easy for a teacher to edit or share via Google Classroom.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5d42a6d3a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d42a6d3a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t>Pick a volunteer, have them choose their lesson they will teach, and show them how to get there. A great ending of the presentation is to ask your colleagues to write down on a piece of paper which Mystery they will teach, and when :) </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 sz="1000"/>
              <a:t>If people have brought their laptops, you can also put up your school’s link to sign-up, and make sure that everyone has access.</a:t>
            </a:r>
            <a:endParaRPr sz="1000"/>
          </a:p>
          <a:p>
            <a:pPr indent="0" lvl="0" marL="0" rtl="0" algn="l">
              <a:lnSpc>
                <a:spcPct val="115000"/>
              </a:lnSpc>
              <a:spcBef>
                <a:spcPts val="0"/>
              </a:spcBef>
              <a:spcAft>
                <a:spcPts val="0"/>
              </a:spcAft>
              <a:buNone/>
            </a:pPr>
            <a:r>
              <a:t/>
            </a:r>
            <a:endParaRPr sz="1000"/>
          </a:p>
          <a:p>
            <a:pPr indent="0" lvl="0" marL="0" rtl="0" algn="l">
              <a:lnSpc>
                <a:spcPct val="115000"/>
              </a:lnSpc>
              <a:spcBef>
                <a:spcPts val="0"/>
              </a:spcBef>
              <a:spcAft>
                <a:spcPts val="0"/>
              </a:spcAft>
              <a:buNone/>
            </a:pPr>
            <a:r>
              <a:rPr lang="en" sz="1000"/>
              <a:t>If they have any issues, remind them that they can reach out to us at </a:t>
            </a:r>
            <a:r>
              <a:rPr lang="en" sz="1000" u="sng">
                <a:solidFill>
                  <a:schemeClr val="hlink"/>
                </a:solidFill>
                <a:hlinkClick r:id="rId2"/>
              </a:rPr>
              <a:t>support@mysteryscience.com</a:t>
            </a:r>
            <a:r>
              <a:rPr lang="en" sz="1000"/>
              <a:t>, or via phone at 650-550-0670.</a:t>
            </a:r>
            <a:endParaRPr sz="1000"/>
          </a:p>
          <a:p>
            <a:pPr indent="0" lvl="0" marL="0" rtl="0" algn="l">
              <a:lnSpc>
                <a:spcPct val="115000"/>
              </a:lnSpc>
              <a:spcBef>
                <a:spcPts val="0"/>
              </a:spcBef>
              <a:spcAft>
                <a:spcPts val="0"/>
              </a:spcAft>
              <a:buNone/>
            </a:pPr>
            <a:r>
              <a:t/>
            </a:r>
            <a:endParaRPr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431c0573be_24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31c0573be_24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2018: https://docs.google.com/presentation/d/1V3G1ig2UBWFjEgwq1cSBvDwAR3-MhvocwX3r7NGOLf0/edit#slide=id.g4325c61bd6_0_0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5e2618a2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e2618a2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yourself, and share how long you’ve used Mystery Science, and maybe an anecdote on what got you excited, then discuss the four things you’ll cover today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5e2618a24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e2618a24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the three different parts of Mystery Science. If you use both mini-lessons and full-length lessons, mention how you use them. </a:t>
            </a:r>
            <a:br>
              <a:rPr lang="en"/>
            </a:br>
            <a:br>
              <a:rPr lang="en"/>
            </a:br>
            <a:r>
              <a:rPr lang="en"/>
              <a:t>Let your colleagues know that the rest of the presentation discusses the full lessons.</a:t>
            </a:r>
            <a:br>
              <a:rPr lang="en"/>
            </a:br>
            <a:br>
              <a:rPr lang="en"/>
            </a:br>
            <a:r>
              <a:rPr lang="en"/>
              <a:t>If you haven’t used the Anchor Layer yourself, that’s ok! Just mention that it’s a way for teachers to grow with Mystery Science: when you or another teacher is ready for deeper NGSS-aligned teaching, and has the time to do it, the Anchor Layer makes that possible. (It’s currently available for all 4th and 5th grade units; 3rd grade is being added during the 2019/20 school year.) In case you’re curious, or colleagues ask, you can turn on the Anchor Layer in your account settings.</a:t>
            </a:r>
            <a:br>
              <a:rPr lang="en"/>
            </a:br>
            <a:br>
              <a:rPr lang="en"/>
            </a:b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5e2618a24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e2618a24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Mystery Science offers a full curriculum of standards-aligned lessons for K-5. It’s all online—this is the home page, from where you can pick your grade, and the unit you want to teach.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5d42a6d3a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5d42a6d3a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Mystery Science is created by teachers, for teachers. They really listen to what we need in the classroom, and make it easy to teach science. You don’t have to be a science expert—there’s a virtual co-teacher named Doug who provides all the science content, so you’re free to help your students understand and engage. Prep is minima—no binders or long instructions, and no specialized materials. And classroom management is built in—with everything from discussion breaks in the video, to looping step-by-step instructions, so every student can follow. If you want to teach Mystery Science in the next week, you can easily do that!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d42a6d3a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d42a6d3a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some examples here of how your students engage. Specific anecdotes are best!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5d42a6d3a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d42a6d3a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 are in an NGSS state, you can show the next slide; otherwise, you can find your state’s standards, if your state is listed at this link: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mysteryscience.com/docs/statename </a:t>
            </a:r>
            <a:r>
              <a:rPr i="1" lang="en"/>
              <a:t>e.g., mysteryscience.com/docs/arizona</a:t>
            </a:r>
            <a:endParaRPr i="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5e287d013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e287d013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type="tx">
  <p:cSld name="TITLE_AND_BODY">
    <p:spTree>
      <p:nvGrpSpPr>
        <p:cNvPr id="56" name="Shape 56"/>
        <p:cNvGrpSpPr/>
        <p:nvPr/>
      </p:nvGrpSpPr>
      <p:grpSpPr>
        <a:xfrm>
          <a:off x="0" y="0"/>
          <a:ext cx="0" cy="0"/>
          <a:chOff x="0" y="0"/>
          <a:chExt cx="0" cy="0"/>
        </a:xfrm>
      </p:grpSpPr>
      <p:sp>
        <p:nvSpPr>
          <p:cNvPr id="57" name="Google Shape;57;p14"/>
          <p:cNvSpPr txBox="1"/>
          <p:nvPr>
            <p:ph idx="1" type="body"/>
          </p:nvPr>
        </p:nvSpPr>
        <p:spPr>
          <a:xfrm>
            <a:off x="1812726" y="3355330"/>
            <a:ext cx="5518500" cy="3393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1900"/>
              <a:buFont typeface="Helvetica Neue"/>
              <a:buNone/>
              <a:defRPr b="0" i="0" sz="1900" u="none" cap="none" strike="noStrike">
                <a:solidFill>
                  <a:srgbClr val="000000"/>
                </a:solidFill>
                <a:latin typeface="Helvetica Neue"/>
                <a:ea typeface="Helvetica Neue"/>
                <a:cs typeface="Helvetica Neue"/>
                <a:sym typeface="Helvetica Neue"/>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58" name="Google Shape;58;p14"/>
          <p:cNvSpPr txBox="1"/>
          <p:nvPr>
            <p:ph idx="2" type="body"/>
          </p:nvPr>
        </p:nvSpPr>
        <p:spPr>
          <a:xfrm>
            <a:off x="199682" y="1989981"/>
            <a:ext cx="8744700" cy="8823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5400"/>
              <a:buFont typeface="Helvetica Neue Light"/>
              <a:buNone/>
              <a:defRPr b="0" i="0" sz="5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59" name="Google Shape;59;p14"/>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60" name="Shape 60"/>
        <p:cNvGrpSpPr/>
        <p:nvPr/>
      </p:nvGrpSpPr>
      <p:grpSpPr>
        <a:xfrm>
          <a:off x="0" y="0"/>
          <a:ext cx="0" cy="0"/>
          <a:chOff x="0" y="0"/>
          <a:chExt cx="0" cy="0"/>
        </a:xfrm>
      </p:grpSpPr>
      <p:sp>
        <p:nvSpPr>
          <p:cNvPr id="61" name="Google Shape;61;p15"/>
          <p:cNvSpPr txBox="1"/>
          <p:nvPr>
            <p:ph type="title"/>
          </p:nvPr>
        </p:nvSpPr>
        <p:spPr>
          <a:xfrm>
            <a:off x="1645295" y="234404"/>
            <a:ext cx="5853300" cy="11385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62" name="Google Shape;62;p15"/>
          <p:cNvSpPr txBox="1"/>
          <p:nvPr>
            <p:ph idx="1" type="body"/>
          </p:nvPr>
        </p:nvSpPr>
        <p:spPr>
          <a:xfrm>
            <a:off x="351471" y="1372939"/>
            <a:ext cx="8441100" cy="3315000"/>
          </a:xfrm>
          <a:prstGeom prst="rect">
            <a:avLst/>
          </a:prstGeom>
          <a:noFill/>
          <a:ln>
            <a:noFill/>
          </a:ln>
        </p:spPr>
        <p:txBody>
          <a:bodyPr anchorCtr="0" anchor="ctr" bIns="34275" lIns="34275" spcFirstLastPara="1" rIns="34275" wrap="square" tIns="34275">
            <a:noAutofit/>
          </a:bodyPr>
          <a:lstStyle>
            <a:lvl1pPr indent="-387350" lvl="0" marL="457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63" name="Google Shape;63;p15"/>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showMasterSp="0" type="title">
  <p:cSld name="TITLE">
    <p:bg>
      <p:bgPr>
        <a:solidFill>
          <a:srgbClr val="685BC7"/>
        </a:solidFill>
      </p:bgPr>
    </p:bg>
    <p:spTree>
      <p:nvGrpSpPr>
        <p:cNvPr id="64" name="Shape 64"/>
        <p:cNvGrpSpPr/>
        <p:nvPr/>
      </p:nvGrpSpPr>
      <p:grpSpPr>
        <a:xfrm>
          <a:off x="0" y="0"/>
          <a:ext cx="0" cy="0"/>
          <a:chOff x="0" y="0"/>
          <a:chExt cx="0" cy="0"/>
        </a:xfrm>
      </p:grpSpPr>
      <p:pic>
        <p:nvPicPr>
          <p:cNvPr descr="Mystery_Science-Stacked-Big.png" id="65" name="Google Shape;65;p16"/>
          <p:cNvPicPr preferRelativeResize="0"/>
          <p:nvPr/>
        </p:nvPicPr>
        <p:blipFill rotWithShape="1">
          <a:blip r:embed="rId2">
            <a:alphaModFix/>
          </a:blip>
          <a:srcRect b="0" l="0" r="0" t="0"/>
          <a:stretch/>
        </p:blipFill>
        <p:spPr>
          <a:xfrm>
            <a:off x="2971458" y="2155563"/>
            <a:ext cx="3201080" cy="832218"/>
          </a:xfrm>
          <a:prstGeom prst="rect">
            <a:avLst/>
          </a:prstGeom>
          <a:noFill/>
          <a:ln>
            <a:noFill/>
          </a:ln>
        </p:spPr>
      </p:pic>
      <p:sp>
        <p:nvSpPr>
          <p:cNvPr id="66" name="Google Shape;66;p16"/>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showMasterSp="0">
  <p:cSld name="Photo - Horizontal">
    <p:spTree>
      <p:nvGrpSpPr>
        <p:cNvPr id="67" name="Shape 67"/>
        <p:cNvGrpSpPr/>
        <p:nvPr/>
      </p:nvGrpSpPr>
      <p:grpSpPr>
        <a:xfrm>
          <a:off x="0" y="0"/>
          <a:ext cx="0" cy="0"/>
          <a:chOff x="0" y="0"/>
          <a:chExt cx="0" cy="0"/>
        </a:xfrm>
      </p:grpSpPr>
      <p:sp>
        <p:nvSpPr>
          <p:cNvPr id="68" name="Google Shape;68;p17"/>
          <p:cNvSpPr/>
          <p:nvPr>
            <p:ph idx="2" type="pic"/>
          </p:nvPr>
        </p:nvSpPr>
        <p:spPr>
          <a:xfrm>
            <a:off x="1990204" y="334863"/>
            <a:ext cx="5157000" cy="31209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69" name="Google Shape;69;p17"/>
          <p:cNvSpPr txBox="1"/>
          <p:nvPr>
            <p:ph type="title"/>
          </p:nvPr>
        </p:nvSpPr>
        <p:spPr>
          <a:xfrm>
            <a:off x="1812726" y="3542854"/>
            <a:ext cx="5518500" cy="750000"/>
          </a:xfrm>
          <a:prstGeom prst="rect">
            <a:avLst/>
          </a:prstGeom>
          <a:noFill/>
          <a:ln>
            <a:noFill/>
          </a:ln>
        </p:spPr>
        <p:txBody>
          <a:bodyPr anchorCtr="0" anchor="b" bIns="34275" lIns="34275" spcFirstLastPara="1" rIns="34275" wrap="square" tIns="3427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70" name="Google Shape;70;p17"/>
          <p:cNvSpPr txBox="1"/>
          <p:nvPr>
            <p:ph idx="1" type="body"/>
          </p:nvPr>
        </p:nvSpPr>
        <p:spPr>
          <a:xfrm>
            <a:off x="1812726" y="4319736"/>
            <a:ext cx="5518500" cy="5961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71" name="Google Shape;71;p17"/>
          <p:cNvSpPr txBox="1"/>
          <p:nvPr>
            <p:ph idx="12" type="sldNum"/>
          </p:nvPr>
        </p:nvSpPr>
        <p:spPr>
          <a:xfrm>
            <a:off x="4475930" y="4875609"/>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showMasterSp="0">
  <p:cSld name="Title - Center">
    <p:spTree>
      <p:nvGrpSpPr>
        <p:cNvPr id="72" name="Shape 72"/>
        <p:cNvGrpSpPr/>
        <p:nvPr/>
      </p:nvGrpSpPr>
      <p:grpSpPr>
        <a:xfrm>
          <a:off x="0" y="0"/>
          <a:ext cx="0" cy="0"/>
          <a:chOff x="0" y="0"/>
          <a:chExt cx="0" cy="0"/>
        </a:xfrm>
      </p:grpSpPr>
      <p:sp>
        <p:nvSpPr>
          <p:cNvPr id="73" name="Google Shape;73;p18"/>
          <p:cNvSpPr txBox="1"/>
          <p:nvPr>
            <p:ph type="title"/>
          </p:nvPr>
        </p:nvSpPr>
        <p:spPr>
          <a:xfrm>
            <a:off x="1812726" y="1701105"/>
            <a:ext cx="5518500" cy="17412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74" name="Google Shape;74;p18"/>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showMasterSp="0">
  <p:cSld name="Photo - Vertical">
    <p:spTree>
      <p:nvGrpSpPr>
        <p:cNvPr id="75" name="Shape 75"/>
        <p:cNvGrpSpPr/>
        <p:nvPr/>
      </p:nvGrpSpPr>
      <p:grpSpPr>
        <a:xfrm>
          <a:off x="0" y="0"/>
          <a:ext cx="0" cy="0"/>
          <a:chOff x="0" y="0"/>
          <a:chExt cx="0" cy="0"/>
        </a:xfrm>
      </p:grpSpPr>
      <p:sp>
        <p:nvSpPr>
          <p:cNvPr id="76" name="Google Shape;76;p19"/>
          <p:cNvSpPr/>
          <p:nvPr>
            <p:ph idx="2" type="pic"/>
          </p:nvPr>
        </p:nvSpPr>
        <p:spPr>
          <a:xfrm>
            <a:off x="4685854" y="334863"/>
            <a:ext cx="2812800" cy="43398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77" name="Google Shape;77;p19"/>
          <p:cNvSpPr txBox="1"/>
          <p:nvPr>
            <p:ph type="title"/>
          </p:nvPr>
        </p:nvSpPr>
        <p:spPr>
          <a:xfrm>
            <a:off x="1645295" y="334863"/>
            <a:ext cx="2812800" cy="2103000"/>
          </a:xfrm>
          <a:prstGeom prst="rect">
            <a:avLst/>
          </a:prstGeom>
          <a:noFill/>
          <a:ln>
            <a:noFill/>
          </a:ln>
        </p:spPr>
        <p:txBody>
          <a:bodyPr anchorCtr="0" anchor="b" bIns="34275" lIns="34275" spcFirstLastPara="1" rIns="34275" wrap="square" tIns="34275">
            <a:noAutofit/>
          </a:bodyPr>
          <a:lstStyle>
            <a:lvl1pPr lvl="0" marR="0" rtl="0" algn="ctr">
              <a:lnSpc>
                <a:spcPct val="100000"/>
              </a:lnSpc>
              <a:spcBef>
                <a:spcPts val="0"/>
              </a:spcBef>
              <a:spcAft>
                <a:spcPts val="0"/>
              </a:spcAft>
              <a:buClr>
                <a:srgbClr val="000000"/>
              </a:buClr>
              <a:buSzPts val="3200"/>
              <a:buFont typeface="Helvetica Neue Light"/>
              <a:buNone/>
              <a:defRPr b="0" i="0" sz="3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78" name="Google Shape;78;p19"/>
          <p:cNvSpPr txBox="1"/>
          <p:nvPr>
            <p:ph idx="1" type="body"/>
          </p:nvPr>
        </p:nvSpPr>
        <p:spPr>
          <a:xfrm>
            <a:off x="1645295" y="2511474"/>
            <a:ext cx="2812800" cy="21633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1pPr>
            <a:lvl2pPr indent="-228600" lvl="1" marL="9144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1700"/>
              <a:buFont typeface="Helvetica Neue Light"/>
              <a:buNone/>
              <a:defRPr b="0" i="0" sz="17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79" name="Google Shape;79;p19"/>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showMasterSp="0">
  <p:cSld name="Title - Top">
    <p:spTree>
      <p:nvGrpSpPr>
        <p:cNvPr id="80" name="Shape 80"/>
        <p:cNvGrpSpPr/>
        <p:nvPr/>
      </p:nvGrpSpPr>
      <p:grpSpPr>
        <a:xfrm>
          <a:off x="0" y="0"/>
          <a:ext cx="0" cy="0"/>
          <a:chOff x="0" y="0"/>
          <a:chExt cx="0" cy="0"/>
        </a:xfrm>
      </p:grpSpPr>
      <p:sp>
        <p:nvSpPr>
          <p:cNvPr id="81" name="Google Shape;81;p20"/>
          <p:cNvSpPr txBox="1"/>
          <p:nvPr>
            <p:ph type="title"/>
          </p:nvPr>
        </p:nvSpPr>
        <p:spPr>
          <a:xfrm>
            <a:off x="1645295" y="234404"/>
            <a:ext cx="5853300" cy="11385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82" name="Google Shape;82;p20"/>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showMasterSp="0">
  <p:cSld name="Title, Bullets &amp; Photo">
    <p:spTree>
      <p:nvGrpSpPr>
        <p:cNvPr id="83" name="Shape 83"/>
        <p:cNvGrpSpPr/>
        <p:nvPr/>
      </p:nvGrpSpPr>
      <p:grpSpPr>
        <a:xfrm>
          <a:off x="0" y="0"/>
          <a:ext cx="0" cy="0"/>
          <a:chOff x="0" y="0"/>
          <a:chExt cx="0" cy="0"/>
        </a:xfrm>
      </p:grpSpPr>
      <p:sp>
        <p:nvSpPr>
          <p:cNvPr id="84" name="Google Shape;84;p21"/>
          <p:cNvSpPr/>
          <p:nvPr>
            <p:ph idx="2" type="pic"/>
          </p:nvPr>
        </p:nvSpPr>
        <p:spPr>
          <a:xfrm>
            <a:off x="4685854" y="1372939"/>
            <a:ext cx="2812800" cy="33150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85" name="Google Shape;85;p21"/>
          <p:cNvSpPr txBox="1"/>
          <p:nvPr>
            <p:ph type="title"/>
          </p:nvPr>
        </p:nvSpPr>
        <p:spPr>
          <a:xfrm>
            <a:off x="1645295" y="234404"/>
            <a:ext cx="5853300" cy="11385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86" name="Google Shape;86;p21"/>
          <p:cNvSpPr txBox="1"/>
          <p:nvPr>
            <p:ph idx="1" type="body"/>
          </p:nvPr>
        </p:nvSpPr>
        <p:spPr>
          <a:xfrm>
            <a:off x="1645295" y="1372939"/>
            <a:ext cx="2812800" cy="3315000"/>
          </a:xfrm>
          <a:prstGeom prst="rect">
            <a:avLst/>
          </a:prstGeom>
          <a:noFill/>
          <a:ln>
            <a:noFill/>
          </a:ln>
        </p:spPr>
        <p:txBody>
          <a:bodyPr anchorCtr="0" anchor="ctr" bIns="34275" lIns="34275" spcFirstLastPara="1" rIns="34275" wrap="square" tIns="34275">
            <a:noAutofit/>
          </a:bodyPr>
          <a:lstStyle>
            <a:lvl1pPr indent="-298450" lvl="0" marL="457200" marR="0" rtl="0" algn="l">
              <a:lnSpc>
                <a:spcPct val="100000"/>
              </a:lnSpc>
              <a:spcBef>
                <a:spcPts val="1200"/>
              </a:spcBef>
              <a:spcAft>
                <a:spcPts val="0"/>
              </a:spcAft>
              <a:buClr>
                <a:srgbClr val="000000"/>
              </a:buClr>
              <a:buSzPts val="1100"/>
              <a:buFont typeface="Helvetica Neue Light"/>
              <a:buChar char="•"/>
              <a:defRPr b="0" i="0" sz="1400" u="none" cap="none" strike="noStrike">
                <a:solidFill>
                  <a:srgbClr val="000000"/>
                </a:solidFill>
                <a:latin typeface="Helvetica Neue Light"/>
                <a:ea typeface="Helvetica Neue Light"/>
                <a:cs typeface="Helvetica Neue Light"/>
                <a:sym typeface="Helvetica Neue Light"/>
              </a:defRPr>
            </a:lvl1pPr>
            <a:lvl2pPr indent="-298450" lvl="1" marL="914400" marR="0" rtl="0" algn="l">
              <a:lnSpc>
                <a:spcPct val="100000"/>
              </a:lnSpc>
              <a:spcBef>
                <a:spcPts val="1200"/>
              </a:spcBef>
              <a:spcAft>
                <a:spcPts val="0"/>
              </a:spcAft>
              <a:buClr>
                <a:srgbClr val="000000"/>
              </a:buClr>
              <a:buSzPts val="1100"/>
              <a:buFont typeface="Helvetica Neue Light"/>
              <a:buChar char="•"/>
              <a:defRPr b="0" i="0" sz="1400" u="none" cap="none" strike="noStrike">
                <a:solidFill>
                  <a:srgbClr val="000000"/>
                </a:solidFill>
                <a:latin typeface="Helvetica Neue Light"/>
                <a:ea typeface="Helvetica Neue Light"/>
                <a:cs typeface="Helvetica Neue Light"/>
                <a:sym typeface="Helvetica Neue Light"/>
              </a:defRPr>
            </a:lvl2pPr>
            <a:lvl3pPr indent="-298450" lvl="2" marL="1371600" marR="0" rtl="0" algn="l">
              <a:lnSpc>
                <a:spcPct val="100000"/>
              </a:lnSpc>
              <a:spcBef>
                <a:spcPts val="1200"/>
              </a:spcBef>
              <a:spcAft>
                <a:spcPts val="0"/>
              </a:spcAft>
              <a:buClr>
                <a:srgbClr val="000000"/>
              </a:buClr>
              <a:buSzPts val="1100"/>
              <a:buFont typeface="Helvetica Neue Light"/>
              <a:buChar char="•"/>
              <a:defRPr b="0" i="0" sz="1400" u="none" cap="none" strike="noStrike">
                <a:solidFill>
                  <a:srgbClr val="000000"/>
                </a:solidFill>
                <a:latin typeface="Helvetica Neue Light"/>
                <a:ea typeface="Helvetica Neue Light"/>
                <a:cs typeface="Helvetica Neue Light"/>
                <a:sym typeface="Helvetica Neue Light"/>
              </a:defRPr>
            </a:lvl3pPr>
            <a:lvl4pPr indent="-298450" lvl="3" marL="1828800" marR="0" rtl="0" algn="l">
              <a:lnSpc>
                <a:spcPct val="100000"/>
              </a:lnSpc>
              <a:spcBef>
                <a:spcPts val="1200"/>
              </a:spcBef>
              <a:spcAft>
                <a:spcPts val="0"/>
              </a:spcAft>
              <a:buClr>
                <a:srgbClr val="000000"/>
              </a:buClr>
              <a:buSzPts val="1100"/>
              <a:buFont typeface="Helvetica Neue Light"/>
              <a:buChar char="•"/>
              <a:defRPr b="0" i="0" sz="1400" u="none" cap="none" strike="noStrike">
                <a:solidFill>
                  <a:srgbClr val="000000"/>
                </a:solidFill>
                <a:latin typeface="Helvetica Neue Light"/>
                <a:ea typeface="Helvetica Neue Light"/>
                <a:cs typeface="Helvetica Neue Light"/>
                <a:sym typeface="Helvetica Neue Light"/>
              </a:defRPr>
            </a:lvl4pPr>
            <a:lvl5pPr indent="-298450" lvl="4" marL="2286000" marR="0" rtl="0" algn="l">
              <a:lnSpc>
                <a:spcPct val="100000"/>
              </a:lnSpc>
              <a:spcBef>
                <a:spcPts val="1200"/>
              </a:spcBef>
              <a:spcAft>
                <a:spcPts val="0"/>
              </a:spcAft>
              <a:buClr>
                <a:srgbClr val="000000"/>
              </a:buClr>
              <a:buSzPts val="1100"/>
              <a:buFont typeface="Helvetica Neue Light"/>
              <a:buChar char="•"/>
              <a:defRPr b="0" i="0" sz="1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87" name="Google Shape;87;p21"/>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8" name="Shape 88"/>
        <p:cNvGrpSpPr/>
        <p:nvPr/>
      </p:nvGrpSpPr>
      <p:grpSpPr>
        <a:xfrm>
          <a:off x="0" y="0"/>
          <a:ext cx="0" cy="0"/>
          <a:chOff x="0" y="0"/>
          <a:chExt cx="0" cy="0"/>
        </a:xfrm>
      </p:grpSpPr>
      <p:sp>
        <p:nvSpPr>
          <p:cNvPr id="89" name="Google Shape;89;p22"/>
          <p:cNvSpPr txBox="1"/>
          <p:nvPr>
            <p:ph idx="1" type="body"/>
          </p:nvPr>
        </p:nvSpPr>
        <p:spPr>
          <a:xfrm>
            <a:off x="351471" y="750242"/>
            <a:ext cx="8441100" cy="3841800"/>
          </a:xfrm>
          <a:prstGeom prst="rect">
            <a:avLst/>
          </a:prstGeom>
          <a:noFill/>
          <a:ln>
            <a:noFill/>
          </a:ln>
        </p:spPr>
        <p:txBody>
          <a:bodyPr anchorCtr="0" anchor="ctr" bIns="34275" lIns="34275" spcFirstLastPara="1" rIns="34275" wrap="square" tIns="34275">
            <a:noAutofit/>
          </a:bodyPr>
          <a:lstStyle>
            <a:lvl1pPr indent="-387350" lvl="0" marL="457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90" name="Google Shape;90;p22"/>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showMasterSp="0">
  <p:cSld name="Photo - 3 Up">
    <p:spTree>
      <p:nvGrpSpPr>
        <p:cNvPr id="91" name="Shape 91"/>
        <p:cNvGrpSpPr/>
        <p:nvPr/>
      </p:nvGrpSpPr>
      <p:grpSpPr>
        <a:xfrm>
          <a:off x="0" y="0"/>
          <a:ext cx="0" cy="0"/>
          <a:chOff x="0" y="0"/>
          <a:chExt cx="0" cy="0"/>
        </a:xfrm>
      </p:grpSpPr>
      <p:sp>
        <p:nvSpPr>
          <p:cNvPr id="92" name="Google Shape;92;p23"/>
          <p:cNvSpPr/>
          <p:nvPr>
            <p:ph idx="2" type="pic"/>
          </p:nvPr>
        </p:nvSpPr>
        <p:spPr>
          <a:xfrm>
            <a:off x="1645295" y="468808"/>
            <a:ext cx="2812800" cy="42060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93" name="Google Shape;93;p23"/>
          <p:cNvSpPr/>
          <p:nvPr>
            <p:ph idx="3" type="pic"/>
          </p:nvPr>
        </p:nvSpPr>
        <p:spPr>
          <a:xfrm>
            <a:off x="4685854" y="2685604"/>
            <a:ext cx="2812800" cy="19890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94" name="Google Shape;94;p23"/>
          <p:cNvSpPr/>
          <p:nvPr>
            <p:ph idx="4" type="pic"/>
          </p:nvPr>
        </p:nvSpPr>
        <p:spPr>
          <a:xfrm>
            <a:off x="4689132" y="468808"/>
            <a:ext cx="2812800" cy="19890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95" name="Google Shape;95;p23"/>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96" name="Shape 96"/>
        <p:cNvGrpSpPr/>
        <p:nvPr/>
      </p:nvGrpSpPr>
      <p:grpSpPr>
        <a:xfrm>
          <a:off x="0" y="0"/>
          <a:ext cx="0" cy="0"/>
          <a:chOff x="0" y="0"/>
          <a:chExt cx="0" cy="0"/>
        </a:xfrm>
      </p:grpSpPr>
      <p:sp>
        <p:nvSpPr>
          <p:cNvPr id="97" name="Google Shape;97;p24"/>
          <p:cNvSpPr/>
          <p:nvPr>
            <p:ph idx="2" type="pic"/>
          </p:nvPr>
        </p:nvSpPr>
        <p:spPr>
          <a:xfrm>
            <a:off x="1143000" y="0"/>
            <a:ext cx="6855300" cy="5143500"/>
          </a:xfrm>
          <a:prstGeom prst="rect">
            <a:avLst/>
          </a:prstGeom>
          <a:noFill/>
          <a:ln>
            <a:noFill/>
          </a:ln>
        </p:spPr>
        <p:txBody>
          <a:bodyPr anchorCtr="0" anchor="t" bIns="34275" lIns="34275" spcFirstLastPara="1" rIns="34275" wrap="square" tIns="34275">
            <a:noAutofit/>
          </a:bodyPr>
          <a:lstStyle>
            <a:lvl1pPr lvl="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lvl="1"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lvl="2"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lvl="3"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lvl="4"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lvl="5"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98" name="Google Shape;98;p24"/>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99" name="Shape 99"/>
        <p:cNvGrpSpPr/>
        <p:nvPr/>
      </p:nvGrpSpPr>
      <p:grpSpPr>
        <a:xfrm>
          <a:off x="0" y="0"/>
          <a:ext cx="0" cy="0"/>
          <a:chOff x="0" y="0"/>
          <a:chExt cx="0" cy="0"/>
        </a:xfrm>
      </p:grpSpPr>
      <p:sp>
        <p:nvSpPr>
          <p:cNvPr id="100" name="Google Shape;100;p25"/>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1" name="Shape 101"/>
        <p:cNvGrpSpPr/>
        <p:nvPr/>
      </p:nvGrpSpPr>
      <p:grpSpPr>
        <a:xfrm>
          <a:off x="0" y="0"/>
          <a:ext cx="0" cy="0"/>
          <a:chOff x="0" y="0"/>
          <a:chExt cx="0" cy="0"/>
        </a:xfrm>
      </p:grpSpPr>
      <p:sp>
        <p:nvSpPr>
          <p:cNvPr id="102" name="Google Shape;102;p26"/>
          <p:cNvSpPr txBox="1"/>
          <p:nvPr>
            <p:ph idx="1" type="body"/>
          </p:nvPr>
        </p:nvSpPr>
        <p:spPr>
          <a:xfrm>
            <a:off x="1812726" y="3355330"/>
            <a:ext cx="5518500" cy="3393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1900"/>
              <a:buFont typeface="Helvetica Neue"/>
              <a:buNone/>
              <a:defRPr b="0" i="0" sz="1900" u="none" cap="none" strike="noStrike">
                <a:solidFill>
                  <a:srgbClr val="000000"/>
                </a:solidFill>
                <a:latin typeface="Helvetica Neue"/>
                <a:ea typeface="Helvetica Neue"/>
                <a:cs typeface="Helvetica Neue"/>
                <a:sym typeface="Helvetica Neue"/>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103" name="Google Shape;103;p26"/>
          <p:cNvSpPr txBox="1"/>
          <p:nvPr>
            <p:ph idx="2" type="body"/>
          </p:nvPr>
        </p:nvSpPr>
        <p:spPr>
          <a:xfrm>
            <a:off x="199682" y="1989981"/>
            <a:ext cx="8744700" cy="8823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5400"/>
              <a:buFont typeface="Helvetica Neue Light"/>
              <a:buNone/>
              <a:defRPr b="0" i="0" sz="5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104" name="Google Shape;104;p26"/>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2">
    <p:spTree>
      <p:nvGrpSpPr>
        <p:cNvPr id="105" name="Shape 105"/>
        <p:cNvGrpSpPr/>
        <p:nvPr/>
      </p:nvGrpSpPr>
      <p:grpSpPr>
        <a:xfrm>
          <a:off x="0" y="0"/>
          <a:ext cx="0" cy="0"/>
          <a:chOff x="0" y="0"/>
          <a:chExt cx="0" cy="0"/>
        </a:xfrm>
      </p:grpSpPr>
      <p:sp>
        <p:nvSpPr>
          <p:cNvPr id="106" name="Google Shape;106;p27"/>
          <p:cNvSpPr txBox="1"/>
          <p:nvPr>
            <p:ph type="title"/>
          </p:nvPr>
        </p:nvSpPr>
        <p:spPr>
          <a:xfrm>
            <a:off x="1645295" y="234404"/>
            <a:ext cx="5853300" cy="11385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107" name="Google Shape;107;p27"/>
          <p:cNvSpPr txBox="1"/>
          <p:nvPr>
            <p:ph idx="1" type="body"/>
          </p:nvPr>
        </p:nvSpPr>
        <p:spPr>
          <a:xfrm>
            <a:off x="351471" y="1372939"/>
            <a:ext cx="8441100" cy="3315000"/>
          </a:xfrm>
          <a:prstGeom prst="rect">
            <a:avLst/>
          </a:prstGeom>
          <a:noFill/>
          <a:ln>
            <a:noFill/>
          </a:ln>
        </p:spPr>
        <p:txBody>
          <a:bodyPr anchorCtr="0" anchor="ctr" bIns="34275" lIns="34275" spcFirstLastPara="1" rIns="34275" wrap="square" tIns="34275">
            <a:noAutofit/>
          </a:bodyPr>
          <a:lstStyle>
            <a:lvl1pPr indent="-387350" lvl="0" marL="457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108" name="Google Shape;108;p27"/>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2">
    <p:spTree>
      <p:nvGrpSpPr>
        <p:cNvPr id="109" name="Shape 109"/>
        <p:cNvGrpSpPr/>
        <p:nvPr/>
      </p:nvGrpSpPr>
      <p:grpSpPr>
        <a:xfrm>
          <a:off x="0" y="0"/>
          <a:ext cx="0" cy="0"/>
          <a:chOff x="0" y="0"/>
          <a:chExt cx="0" cy="0"/>
        </a:xfrm>
      </p:grpSpPr>
      <p:sp>
        <p:nvSpPr>
          <p:cNvPr id="110" name="Google Shape;110;p28"/>
          <p:cNvSpPr txBox="1"/>
          <p:nvPr>
            <p:ph idx="1" type="body"/>
          </p:nvPr>
        </p:nvSpPr>
        <p:spPr>
          <a:xfrm>
            <a:off x="1812726" y="3355330"/>
            <a:ext cx="5518500" cy="339300"/>
          </a:xfrm>
          <a:prstGeom prst="rect">
            <a:avLst/>
          </a:prstGeom>
          <a:noFill/>
          <a:ln>
            <a:noFill/>
          </a:ln>
        </p:spPr>
        <p:txBody>
          <a:bodyPr anchorCtr="0" anchor="t"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1900"/>
              <a:buFont typeface="Helvetica Neue"/>
              <a:buNone/>
              <a:defRPr b="0" i="0" sz="1900" u="none" cap="none" strike="noStrike">
                <a:solidFill>
                  <a:srgbClr val="000000"/>
                </a:solidFill>
                <a:latin typeface="Helvetica Neue"/>
                <a:ea typeface="Helvetica Neue"/>
                <a:cs typeface="Helvetica Neue"/>
                <a:sym typeface="Helvetica Neue"/>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111" name="Google Shape;111;p28"/>
          <p:cNvSpPr txBox="1"/>
          <p:nvPr>
            <p:ph idx="2" type="body"/>
          </p:nvPr>
        </p:nvSpPr>
        <p:spPr>
          <a:xfrm>
            <a:off x="199682" y="1989981"/>
            <a:ext cx="8744700" cy="882300"/>
          </a:xfrm>
          <a:prstGeom prst="rect">
            <a:avLst/>
          </a:prstGeom>
          <a:noFill/>
          <a:ln>
            <a:noFill/>
          </a:ln>
        </p:spPr>
        <p:txBody>
          <a:bodyPr anchorCtr="0" anchor="ctr" bIns="34275" lIns="34275" spcFirstLastPara="1" rIns="34275" wrap="square" tIns="34275">
            <a:noAutofit/>
          </a:bodyPr>
          <a:lstStyle>
            <a:lvl1pPr indent="-228600" lvl="0" marL="457200" marR="0" rtl="0" algn="ctr">
              <a:lnSpc>
                <a:spcPct val="100000"/>
              </a:lnSpc>
              <a:spcBef>
                <a:spcPts val="0"/>
              </a:spcBef>
              <a:spcAft>
                <a:spcPts val="0"/>
              </a:spcAft>
              <a:buClr>
                <a:srgbClr val="000000"/>
              </a:buClr>
              <a:buSzPts val="5400"/>
              <a:buFont typeface="Helvetica Neue Light"/>
              <a:buNone/>
              <a:defRPr b="0" i="0" sz="5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112" name="Google Shape;112;p28"/>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showMasterSp="0">
  <p:cSld name="Title &amp; Bullets 3">
    <p:spTree>
      <p:nvGrpSpPr>
        <p:cNvPr id="113" name="Shape 113"/>
        <p:cNvGrpSpPr/>
        <p:nvPr/>
      </p:nvGrpSpPr>
      <p:grpSpPr>
        <a:xfrm>
          <a:off x="0" y="0"/>
          <a:ext cx="0" cy="0"/>
          <a:chOff x="0" y="0"/>
          <a:chExt cx="0" cy="0"/>
        </a:xfrm>
      </p:grpSpPr>
      <p:sp>
        <p:nvSpPr>
          <p:cNvPr id="114" name="Google Shape;114;p29"/>
          <p:cNvSpPr txBox="1"/>
          <p:nvPr>
            <p:ph type="title"/>
          </p:nvPr>
        </p:nvSpPr>
        <p:spPr>
          <a:xfrm>
            <a:off x="1645295" y="234404"/>
            <a:ext cx="5853300" cy="11385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115" name="Google Shape;115;p29"/>
          <p:cNvSpPr txBox="1"/>
          <p:nvPr>
            <p:ph idx="1" type="body"/>
          </p:nvPr>
        </p:nvSpPr>
        <p:spPr>
          <a:xfrm>
            <a:off x="351471" y="1372939"/>
            <a:ext cx="8441100" cy="3315000"/>
          </a:xfrm>
          <a:prstGeom prst="rect">
            <a:avLst/>
          </a:prstGeom>
          <a:noFill/>
          <a:ln>
            <a:noFill/>
          </a:ln>
        </p:spPr>
        <p:txBody>
          <a:bodyPr anchorCtr="0" anchor="ctr" bIns="34275" lIns="34275" spcFirstLastPara="1" rIns="34275" wrap="square" tIns="34275">
            <a:noAutofit/>
          </a:bodyPr>
          <a:lstStyle>
            <a:lvl1pPr indent="-387350" lvl="0" marL="457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descr="Image" id="116" name="Google Shape;116;p29"/>
          <p:cNvSpPr/>
          <p:nvPr/>
        </p:nvSpPr>
        <p:spPr>
          <a:xfrm>
            <a:off x="154420" y="141881"/>
            <a:ext cx="371100" cy="285600"/>
          </a:xfrm>
          <a:prstGeom prst="rect">
            <a:avLst/>
          </a:prstGeom>
          <a:solidFill>
            <a:srgbClr val="FFFFFF"/>
          </a:solidFill>
          <a:ln>
            <a:noFill/>
          </a:ln>
        </p:spPr>
      </p:sp>
      <p:sp>
        <p:nvSpPr>
          <p:cNvPr id="117" name="Google Shape;117;p29"/>
          <p:cNvSpPr/>
          <p:nvPr/>
        </p:nvSpPr>
        <p:spPr>
          <a:xfrm>
            <a:off x="-81276" y="5051531"/>
            <a:ext cx="9306600" cy="99000"/>
          </a:xfrm>
          <a:prstGeom prst="rect">
            <a:avLst/>
          </a:prstGeom>
          <a:solidFill>
            <a:srgbClr val="4D3E93"/>
          </a:solidFill>
          <a:ln>
            <a:noFill/>
          </a:ln>
        </p:spPr>
        <p:txBody>
          <a:bodyPr anchorCtr="0" anchor="ctr" bIns="26775" lIns="26775" spcFirstLastPara="1" rIns="26775" wrap="square" tIns="26775">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118" name="Google Shape;118;p29"/>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685BC7"/>
        </a:solidFill>
      </p:bgPr>
    </p:bg>
    <p:spTree>
      <p:nvGrpSpPr>
        <p:cNvPr id="123" name="Shape 123"/>
        <p:cNvGrpSpPr/>
        <p:nvPr/>
      </p:nvGrpSpPr>
      <p:grpSpPr>
        <a:xfrm>
          <a:off x="0" y="0"/>
          <a:ext cx="0" cy="0"/>
          <a:chOff x="0" y="0"/>
          <a:chExt cx="0" cy="0"/>
        </a:xfrm>
      </p:grpSpPr>
      <p:sp>
        <p:nvSpPr>
          <p:cNvPr id="124" name="Google Shape;124;p31"/>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5" name="Google Shape;125;p31"/>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685BC7"/>
        </a:solidFill>
      </p:bgPr>
    </p:bg>
    <p:spTree>
      <p:nvGrpSpPr>
        <p:cNvPr id="126" name="Shape 126"/>
        <p:cNvGrpSpPr/>
        <p:nvPr/>
      </p:nvGrpSpPr>
      <p:grpSpPr>
        <a:xfrm>
          <a:off x="0" y="0"/>
          <a:ext cx="0" cy="0"/>
          <a:chOff x="0" y="0"/>
          <a:chExt cx="0" cy="0"/>
        </a:xfrm>
      </p:grpSpPr>
      <p:sp>
        <p:nvSpPr>
          <p:cNvPr id="127" name="Google Shape;127;p32"/>
          <p:cNvSpPr txBox="1"/>
          <p:nvPr>
            <p:ph type="ctrTitle"/>
          </p:nvPr>
        </p:nvSpPr>
        <p:spPr>
          <a:xfrm>
            <a:off x="390525" y="2104950"/>
            <a:ext cx="8222100" cy="933600"/>
          </a:xfrm>
          <a:prstGeom prst="rect">
            <a:avLst/>
          </a:prstGeom>
        </p:spPr>
        <p:txBody>
          <a:bodyPr anchorCtr="0" anchor="ctr" bIns="91425" lIns="91425" spcFirstLastPara="1" rIns="91425" wrap="square" tIns="91425">
            <a:noAutofit/>
          </a:bodyPr>
          <a:lstStyle>
            <a:lvl1pPr lvl="0" rtl="0">
              <a:spcBef>
                <a:spcPts val="0"/>
              </a:spcBef>
              <a:spcAft>
                <a:spcPts val="0"/>
              </a:spcAft>
              <a:buSzPts val="4200"/>
              <a:buFont typeface="Roboto Light"/>
              <a:buNone/>
              <a:defRPr sz="4200">
                <a:latin typeface="Roboto Light"/>
                <a:ea typeface="Roboto Light"/>
                <a:cs typeface="Roboto Light"/>
                <a:sym typeface="Roboto Light"/>
              </a:defRPr>
            </a:lvl1pPr>
            <a:lvl2pPr lvl="1" rtl="0">
              <a:spcBef>
                <a:spcPts val="0"/>
              </a:spcBef>
              <a:spcAft>
                <a:spcPts val="0"/>
              </a:spcAft>
              <a:buSzPts val="4200"/>
              <a:buFont typeface="Roboto Light"/>
              <a:buNone/>
              <a:defRPr sz="4200">
                <a:latin typeface="Roboto Light"/>
                <a:ea typeface="Roboto Light"/>
                <a:cs typeface="Roboto Light"/>
                <a:sym typeface="Roboto Light"/>
              </a:defRPr>
            </a:lvl2pPr>
            <a:lvl3pPr lvl="2" rtl="0">
              <a:spcBef>
                <a:spcPts val="0"/>
              </a:spcBef>
              <a:spcAft>
                <a:spcPts val="0"/>
              </a:spcAft>
              <a:buSzPts val="4200"/>
              <a:buFont typeface="Roboto Light"/>
              <a:buNone/>
              <a:defRPr sz="4200">
                <a:latin typeface="Roboto Light"/>
                <a:ea typeface="Roboto Light"/>
                <a:cs typeface="Roboto Light"/>
                <a:sym typeface="Roboto Light"/>
              </a:defRPr>
            </a:lvl3pPr>
            <a:lvl4pPr lvl="3" rtl="0">
              <a:spcBef>
                <a:spcPts val="0"/>
              </a:spcBef>
              <a:spcAft>
                <a:spcPts val="0"/>
              </a:spcAft>
              <a:buSzPts val="4200"/>
              <a:buFont typeface="Roboto Light"/>
              <a:buNone/>
              <a:defRPr sz="4200">
                <a:latin typeface="Roboto Light"/>
                <a:ea typeface="Roboto Light"/>
                <a:cs typeface="Roboto Light"/>
                <a:sym typeface="Roboto Light"/>
              </a:defRPr>
            </a:lvl4pPr>
            <a:lvl5pPr lvl="4" rtl="0">
              <a:spcBef>
                <a:spcPts val="0"/>
              </a:spcBef>
              <a:spcAft>
                <a:spcPts val="0"/>
              </a:spcAft>
              <a:buSzPts val="4200"/>
              <a:buFont typeface="Roboto Light"/>
              <a:buNone/>
              <a:defRPr sz="4200">
                <a:latin typeface="Roboto Light"/>
                <a:ea typeface="Roboto Light"/>
                <a:cs typeface="Roboto Light"/>
                <a:sym typeface="Roboto Light"/>
              </a:defRPr>
            </a:lvl5pPr>
            <a:lvl6pPr lvl="5" rtl="0">
              <a:spcBef>
                <a:spcPts val="0"/>
              </a:spcBef>
              <a:spcAft>
                <a:spcPts val="0"/>
              </a:spcAft>
              <a:buSzPts val="4200"/>
              <a:buFont typeface="Roboto Light"/>
              <a:buNone/>
              <a:defRPr sz="4200">
                <a:latin typeface="Roboto Light"/>
                <a:ea typeface="Roboto Light"/>
                <a:cs typeface="Roboto Light"/>
                <a:sym typeface="Roboto Light"/>
              </a:defRPr>
            </a:lvl6pPr>
            <a:lvl7pPr lvl="6" rtl="0">
              <a:spcBef>
                <a:spcPts val="0"/>
              </a:spcBef>
              <a:spcAft>
                <a:spcPts val="0"/>
              </a:spcAft>
              <a:buSzPts val="4200"/>
              <a:buFont typeface="Roboto Light"/>
              <a:buNone/>
              <a:defRPr sz="4200">
                <a:latin typeface="Roboto Light"/>
                <a:ea typeface="Roboto Light"/>
                <a:cs typeface="Roboto Light"/>
                <a:sym typeface="Roboto Light"/>
              </a:defRPr>
            </a:lvl7pPr>
            <a:lvl8pPr lvl="7" rtl="0">
              <a:spcBef>
                <a:spcPts val="0"/>
              </a:spcBef>
              <a:spcAft>
                <a:spcPts val="0"/>
              </a:spcAft>
              <a:buSzPts val="4200"/>
              <a:buFont typeface="Roboto Light"/>
              <a:buNone/>
              <a:defRPr sz="4200">
                <a:latin typeface="Roboto Light"/>
                <a:ea typeface="Roboto Light"/>
                <a:cs typeface="Roboto Light"/>
                <a:sym typeface="Roboto Light"/>
              </a:defRPr>
            </a:lvl8pPr>
            <a:lvl9pPr lvl="8" rtl="0">
              <a:spcBef>
                <a:spcPts val="0"/>
              </a:spcBef>
              <a:spcAft>
                <a:spcPts val="0"/>
              </a:spcAft>
              <a:buSzPts val="4200"/>
              <a:buFont typeface="Roboto Light"/>
              <a:buNone/>
              <a:defRPr sz="4200">
                <a:latin typeface="Roboto Light"/>
                <a:ea typeface="Roboto Light"/>
                <a:cs typeface="Roboto Light"/>
                <a:sym typeface="Roboto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402274"/>
        </a:solidFill>
      </p:bgPr>
    </p:bg>
    <p:spTree>
      <p:nvGrpSpPr>
        <p:cNvPr id="128" name="Shape 128"/>
        <p:cNvGrpSpPr/>
        <p:nvPr/>
      </p:nvGrpSpPr>
      <p:grpSpPr>
        <a:xfrm>
          <a:off x="0" y="0"/>
          <a:ext cx="0" cy="0"/>
          <a:chOff x="0" y="0"/>
          <a:chExt cx="0" cy="0"/>
        </a:xfrm>
      </p:grpSpPr>
      <p:sp>
        <p:nvSpPr>
          <p:cNvPr id="129" name="Google Shape;129;p33"/>
          <p:cNvSpPr/>
          <p:nvPr/>
        </p:nvSpPr>
        <p:spPr>
          <a:xfrm flipH="1" rot="10800000">
            <a:off x="0" y="1686000"/>
            <a:ext cx="9144000" cy="345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1" name="Google Shape;131;p33"/>
          <p:cNvPicPr preferRelativeResize="0"/>
          <p:nvPr/>
        </p:nvPicPr>
        <p:blipFill rotWithShape="1">
          <a:blip r:embed="rId2">
            <a:alphaModFix amt="39000"/>
          </a:blip>
          <a:srcRect b="3644" l="12740" r="709" t="50338"/>
          <a:stretch/>
        </p:blipFill>
        <p:spPr>
          <a:xfrm>
            <a:off x="0" y="1686000"/>
            <a:ext cx="9144000" cy="3457500"/>
          </a:xfrm>
          <a:prstGeom prst="rect">
            <a:avLst/>
          </a:prstGeom>
          <a:noFill/>
          <a:ln>
            <a:noFill/>
          </a:ln>
        </p:spPr>
      </p:pic>
      <p:sp>
        <p:nvSpPr>
          <p:cNvPr id="132" name="Google Shape;132;p33"/>
          <p:cNvSpPr/>
          <p:nvPr/>
        </p:nvSpPr>
        <p:spPr>
          <a:xfrm>
            <a:off x="0" y="0"/>
            <a:ext cx="9144000" cy="1686000"/>
          </a:xfrm>
          <a:prstGeom prst="rect">
            <a:avLst/>
          </a:prstGeom>
          <a:solidFill>
            <a:srgbClr val="685BC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34" name="Google Shape;134;p3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dk2"/>
              </a:buClr>
              <a:buSzPts val="1800"/>
              <a:buChar char="●"/>
              <a:defRPr>
                <a:solidFill>
                  <a:schemeClr val="dk2"/>
                </a:solidFill>
              </a:defRPr>
            </a:lvl1pPr>
            <a:lvl2pPr indent="-317500" lvl="1" marL="914400" rtl="0">
              <a:spcBef>
                <a:spcPts val="1600"/>
              </a:spcBef>
              <a:spcAft>
                <a:spcPts val="0"/>
              </a:spcAft>
              <a:buClr>
                <a:schemeClr val="dk2"/>
              </a:buClr>
              <a:buSzPts val="1400"/>
              <a:buChar char="○"/>
              <a:defRPr>
                <a:solidFill>
                  <a:schemeClr val="dk2"/>
                </a:solidFill>
              </a:defRPr>
            </a:lvl2pPr>
            <a:lvl3pPr indent="-317500" lvl="2" marL="1371600" rtl="0">
              <a:spcBef>
                <a:spcPts val="1600"/>
              </a:spcBef>
              <a:spcAft>
                <a:spcPts val="0"/>
              </a:spcAft>
              <a:buClr>
                <a:schemeClr val="dk2"/>
              </a:buClr>
              <a:buSzPts val="1400"/>
              <a:buChar char="■"/>
              <a:defRPr>
                <a:solidFill>
                  <a:schemeClr val="dk2"/>
                </a:solidFill>
              </a:defRPr>
            </a:lvl3pPr>
            <a:lvl4pPr indent="-317500" lvl="3" marL="1828800" rtl="0">
              <a:spcBef>
                <a:spcPts val="1600"/>
              </a:spcBef>
              <a:spcAft>
                <a:spcPts val="0"/>
              </a:spcAft>
              <a:buClr>
                <a:schemeClr val="dk2"/>
              </a:buClr>
              <a:buSzPts val="1400"/>
              <a:buChar char="●"/>
              <a:defRPr>
                <a:solidFill>
                  <a:schemeClr val="dk2"/>
                </a:solidFill>
              </a:defRPr>
            </a:lvl4pPr>
            <a:lvl5pPr indent="-317500" lvl="4" marL="2286000" rtl="0">
              <a:spcBef>
                <a:spcPts val="1600"/>
              </a:spcBef>
              <a:spcAft>
                <a:spcPts val="0"/>
              </a:spcAft>
              <a:buClr>
                <a:schemeClr val="dk2"/>
              </a:buClr>
              <a:buSzPts val="1400"/>
              <a:buChar char="○"/>
              <a:defRPr>
                <a:solidFill>
                  <a:schemeClr val="dk2"/>
                </a:solidFill>
              </a:defRPr>
            </a:lvl5pPr>
            <a:lvl6pPr indent="-317500" lvl="5" marL="2743200" rtl="0">
              <a:spcBef>
                <a:spcPts val="1600"/>
              </a:spcBef>
              <a:spcAft>
                <a:spcPts val="0"/>
              </a:spcAft>
              <a:buClr>
                <a:schemeClr val="dk2"/>
              </a:buClr>
              <a:buSzPts val="1400"/>
              <a:buChar char="■"/>
              <a:defRPr>
                <a:solidFill>
                  <a:schemeClr val="dk2"/>
                </a:solidFill>
              </a:defRPr>
            </a:lvl6pPr>
            <a:lvl7pPr indent="-317500" lvl="6" marL="3200400" rtl="0">
              <a:spcBef>
                <a:spcPts val="1600"/>
              </a:spcBef>
              <a:spcAft>
                <a:spcPts val="0"/>
              </a:spcAft>
              <a:buClr>
                <a:schemeClr val="dk2"/>
              </a:buClr>
              <a:buSzPts val="1400"/>
              <a:buChar char="●"/>
              <a:defRPr>
                <a:solidFill>
                  <a:schemeClr val="dk2"/>
                </a:solidFill>
              </a:defRPr>
            </a:lvl7pPr>
            <a:lvl8pPr indent="-317500" lvl="7" marL="3657600" rtl="0">
              <a:spcBef>
                <a:spcPts val="1600"/>
              </a:spcBef>
              <a:spcAft>
                <a:spcPts val="0"/>
              </a:spcAft>
              <a:buClr>
                <a:schemeClr val="dk2"/>
              </a:buClr>
              <a:buSzPts val="1400"/>
              <a:buChar char="○"/>
              <a:defRPr>
                <a:solidFill>
                  <a:schemeClr val="dk2"/>
                </a:solidFill>
              </a:defRPr>
            </a:lvl8pPr>
            <a:lvl9pPr indent="-317500" lvl="8" marL="4114800" rtl="0">
              <a:spcBef>
                <a:spcPts val="1600"/>
              </a:spcBef>
              <a:spcAft>
                <a:spcPts val="1600"/>
              </a:spcAft>
              <a:buClr>
                <a:schemeClr val="dk2"/>
              </a:buClr>
              <a:buSzPts val="1400"/>
              <a:buChar char="■"/>
              <a:defRPr>
                <a:solidFill>
                  <a:schemeClr val="dk2"/>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5" name="Shape 135"/>
        <p:cNvGrpSpPr/>
        <p:nvPr/>
      </p:nvGrpSpPr>
      <p:grpSpPr>
        <a:xfrm>
          <a:off x="0" y="0"/>
          <a:ext cx="0" cy="0"/>
          <a:chOff x="0" y="0"/>
          <a:chExt cx="0" cy="0"/>
        </a:xfrm>
      </p:grpSpPr>
      <p:sp>
        <p:nvSpPr>
          <p:cNvPr id="136" name="Google Shape;136;p34"/>
          <p:cNvSpPr/>
          <p:nvPr/>
        </p:nvSpPr>
        <p:spPr>
          <a:xfrm flipH="1" rot="10800000">
            <a:off x="0" y="1686000"/>
            <a:ext cx="9144000" cy="3457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4"/>
          <p:cNvSpPr/>
          <p:nvPr/>
        </p:nvSpPr>
        <p:spPr>
          <a:xfrm>
            <a:off x="0" y="0"/>
            <a:ext cx="9144000" cy="1686000"/>
          </a:xfrm>
          <a:prstGeom prst="rect">
            <a:avLst/>
          </a:prstGeom>
          <a:solidFill>
            <a:srgbClr val="685BC7"/>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pic>
        <p:nvPicPr>
          <p:cNvPr id="139" name="Google Shape;139;p34"/>
          <p:cNvPicPr preferRelativeResize="0"/>
          <p:nvPr/>
        </p:nvPicPr>
        <p:blipFill rotWithShape="1">
          <a:blip r:embed="rId2">
            <a:alphaModFix amt="39000"/>
          </a:blip>
          <a:srcRect b="3644" l="12740" r="709" t="50338"/>
          <a:stretch/>
        </p:blipFill>
        <p:spPr>
          <a:xfrm>
            <a:off x="0" y="1686000"/>
            <a:ext cx="9144000" cy="3457500"/>
          </a:xfrm>
          <a:prstGeom prst="rect">
            <a:avLst/>
          </a:prstGeom>
          <a:noFill/>
          <a:ln>
            <a:noFill/>
          </a:ln>
        </p:spPr>
      </p:pic>
      <p:sp>
        <p:nvSpPr>
          <p:cNvPr id="140" name="Google Shape;140;p34"/>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400">
                <a:solidFill>
                  <a:schemeClr val="dk2"/>
                </a:solidFill>
              </a:defRPr>
            </a:lvl1pPr>
            <a:lvl2pPr indent="-304800" lvl="1" marL="914400" rtl="0">
              <a:spcBef>
                <a:spcPts val="1600"/>
              </a:spcBef>
              <a:spcAft>
                <a:spcPts val="0"/>
              </a:spcAft>
              <a:buClr>
                <a:schemeClr val="dk2"/>
              </a:buClr>
              <a:buSzPts val="1200"/>
              <a:buChar char="○"/>
              <a:defRPr sz="1200">
                <a:solidFill>
                  <a:schemeClr val="dk2"/>
                </a:solidFill>
              </a:defRPr>
            </a:lvl2pPr>
            <a:lvl3pPr indent="-304800" lvl="2" marL="1371600" rtl="0">
              <a:spcBef>
                <a:spcPts val="1600"/>
              </a:spcBef>
              <a:spcAft>
                <a:spcPts val="0"/>
              </a:spcAft>
              <a:buClr>
                <a:schemeClr val="dk2"/>
              </a:buClr>
              <a:buSzPts val="1200"/>
              <a:buChar char="■"/>
              <a:defRPr sz="1200">
                <a:solidFill>
                  <a:schemeClr val="dk2"/>
                </a:solidFill>
              </a:defRPr>
            </a:lvl3pPr>
            <a:lvl4pPr indent="-304800" lvl="3" marL="1828800" rtl="0">
              <a:spcBef>
                <a:spcPts val="1600"/>
              </a:spcBef>
              <a:spcAft>
                <a:spcPts val="0"/>
              </a:spcAft>
              <a:buClr>
                <a:schemeClr val="dk2"/>
              </a:buClr>
              <a:buSzPts val="1200"/>
              <a:buChar char="●"/>
              <a:defRPr sz="1200">
                <a:solidFill>
                  <a:schemeClr val="dk2"/>
                </a:solidFill>
              </a:defRPr>
            </a:lvl4pPr>
            <a:lvl5pPr indent="-304800" lvl="4" marL="2286000" rtl="0">
              <a:spcBef>
                <a:spcPts val="1600"/>
              </a:spcBef>
              <a:spcAft>
                <a:spcPts val="0"/>
              </a:spcAft>
              <a:buClr>
                <a:schemeClr val="dk2"/>
              </a:buClr>
              <a:buSzPts val="1200"/>
              <a:buChar char="○"/>
              <a:defRPr sz="1200">
                <a:solidFill>
                  <a:schemeClr val="dk2"/>
                </a:solidFill>
              </a:defRPr>
            </a:lvl5pPr>
            <a:lvl6pPr indent="-304800" lvl="5" marL="2743200" rtl="0">
              <a:spcBef>
                <a:spcPts val="1600"/>
              </a:spcBef>
              <a:spcAft>
                <a:spcPts val="0"/>
              </a:spcAft>
              <a:buClr>
                <a:schemeClr val="dk2"/>
              </a:buClr>
              <a:buSzPts val="1200"/>
              <a:buChar char="■"/>
              <a:defRPr sz="1200">
                <a:solidFill>
                  <a:schemeClr val="dk2"/>
                </a:solidFill>
              </a:defRPr>
            </a:lvl6pPr>
            <a:lvl7pPr indent="-304800" lvl="6" marL="3200400" rtl="0">
              <a:spcBef>
                <a:spcPts val="1600"/>
              </a:spcBef>
              <a:spcAft>
                <a:spcPts val="0"/>
              </a:spcAft>
              <a:buClr>
                <a:schemeClr val="dk2"/>
              </a:buClr>
              <a:buSzPts val="1200"/>
              <a:buChar char="●"/>
              <a:defRPr sz="1200">
                <a:solidFill>
                  <a:schemeClr val="dk2"/>
                </a:solidFill>
              </a:defRPr>
            </a:lvl7pPr>
            <a:lvl8pPr indent="-304800" lvl="7" marL="3657600" rtl="0">
              <a:spcBef>
                <a:spcPts val="1600"/>
              </a:spcBef>
              <a:spcAft>
                <a:spcPts val="0"/>
              </a:spcAft>
              <a:buClr>
                <a:schemeClr val="dk2"/>
              </a:buClr>
              <a:buSzPts val="1200"/>
              <a:buChar char="○"/>
              <a:defRPr sz="1200">
                <a:solidFill>
                  <a:schemeClr val="dk2"/>
                </a:solidFill>
              </a:defRPr>
            </a:lvl8pPr>
            <a:lvl9pPr indent="-304800" lvl="8" marL="4114800" rtl="0">
              <a:spcBef>
                <a:spcPts val="1600"/>
              </a:spcBef>
              <a:spcAft>
                <a:spcPts val="1600"/>
              </a:spcAft>
              <a:buClr>
                <a:schemeClr val="dk2"/>
              </a:buClr>
              <a:buSzPts val="1200"/>
              <a:buChar char="■"/>
              <a:defRPr sz="1200">
                <a:solidFill>
                  <a:schemeClr val="dk2"/>
                </a:solidFill>
              </a:defRPr>
            </a:lvl9pPr>
          </a:lstStyle>
          <a:p/>
        </p:txBody>
      </p:sp>
      <p:sp>
        <p:nvSpPr>
          <p:cNvPr id="141" name="Google Shape;141;p34"/>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2"/>
              </a:buClr>
              <a:buSzPts val="1400"/>
              <a:buChar char="●"/>
              <a:defRPr sz="1400">
                <a:solidFill>
                  <a:schemeClr val="dk2"/>
                </a:solidFill>
              </a:defRPr>
            </a:lvl1pPr>
            <a:lvl2pPr indent="-304800" lvl="1" marL="914400" rtl="0">
              <a:spcBef>
                <a:spcPts val="1600"/>
              </a:spcBef>
              <a:spcAft>
                <a:spcPts val="0"/>
              </a:spcAft>
              <a:buClr>
                <a:schemeClr val="dk2"/>
              </a:buClr>
              <a:buSzPts val="1200"/>
              <a:buChar char="○"/>
              <a:defRPr sz="1200">
                <a:solidFill>
                  <a:schemeClr val="dk2"/>
                </a:solidFill>
              </a:defRPr>
            </a:lvl2pPr>
            <a:lvl3pPr indent="-304800" lvl="2" marL="1371600" rtl="0">
              <a:spcBef>
                <a:spcPts val="1600"/>
              </a:spcBef>
              <a:spcAft>
                <a:spcPts val="0"/>
              </a:spcAft>
              <a:buClr>
                <a:schemeClr val="dk2"/>
              </a:buClr>
              <a:buSzPts val="1200"/>
              <a:buChar char="■"/>
              <a:defRPr sz="1200">
                <a:solidFill>
                  <a:schemeClr val="dk2"/>
                </a:solidFill>
              </a:defRPr>
            </a:lvl3pPr>
            <a:lvl4pPr indent="-304800" lvl="3" marL="1828800" rtl="0">
              <a:spcBef>
                <a:spcPts val="1600"/>
              </a:spcBef>
              <a:spcAft>
                <a:spcPts val="0"/>
              </a:spcAft>
              <a:buClr>
                <a:schemeClr val="dk2"/>
              </a:buClr>
              <a:buSzPts val="1200"/>
              <a:buChar char="●"/>
              <a:defRPr sz="1200">
                <a:solidFill>
                  <a:schemeClr val="dk2"/>
                </a:solidFill>
              </a:defRPr>
            </a:lvl4pPr>
            <a:lvl5pPr indent="-304800" lvl="4" marL="2286000" rtl="0">
              <a:spcBef>
                <a:spcPts val="1600"/>
              </a:spcBef>
              <a:spcAft>
                <a:spcPts val="0"/>
              </a:spcAft>
              <a:buClr>
                <a:schemeClr val="dk2"/>
              </a:buClr>
              <a:buSzPts val="1200"/>
              <a:buChar char="○"/>
              <a:defRPr sz="1200">
                <a:solidFill>
                  <a:schemeClr val="dk2"/>
                </a:solidFill>
              </a:defRPr>
            </a:lvl5pPr>
            <a:lvl6pPr indent="-304800" lvl="5" marL="2743200" rtl="0">
              <a:spcBef>
                <a:spcPts val="1600"/>
              </a:spcBef>
              <a:spcAft>
                <a:spcPts val="0"/>
              </a:spcAft>
              <a:buClr>
                <a:schemeClr val="dk2"/>
              </a:buClr>
              <a:buSzPts val="1200"/>
              <a:buChar char="■"/>
              <a:defRPr sz="1200">
                <a:solidFill>
                  <a:schemeClr val="dk2"/>
                </a:solidFill>
              </a:defRPr>
            </a:lvl6pPr>
            <a:lvl7pPr indent="-304800" lvl="6" marL="3200400" rtl="0">
              <a:spcBef>
                <a:spcPts val="1600"/>
              </a:spcBef>
              <a:spcAft>
                <a:spcPts val="0"/>
              </a:spcAft>
              <a:buClr>
                <a:schemeClr val="dk2"/>
              </a:buClr>
              <a:buSzPts val="1200"/>
              <a:buChar char="●"/>
              <a:defRPr sz="1200">
                <a:solidFill>
                  <a:schemeClr val="dk2"/>
                </a:solidFill>
              </a:defRPr>
            </a:lvl7pPr>
            <a:lvl8pPr indent="-304800" lvl="7" marL="3657600" rtl="0">
              <a:spcBef>
                <a:spcPts val="1600"/>
              </a:spcBef>
              <a:spcAft>
                <a:spcPts val="0"/>
              </a:spcAft>
              <a:buClr>
                <a:schemeClr val="dk2"/>
              </a:buClr>
              <a:buSzPts val="1200"/>
              <a:buChar char="○"/>
              <a:defRPr sz="1200">
                <a:solidFill>
                  <a:schemeClr val="dk2"/>
                </a:solidFill>
              </a:defRPr>
            </a:lvl8pPr>
            <a:lvl9pPr indent="-304800" lvl="8" marL="4114800" rtl="0">
              <a:spcBef>
                <a:spcPts val="1600"/>
              </a:spcBef>
              <a:spcAft>
                <a:spcPts val="1600"/>
              </a:spcAft>
              <a:buClr>
                <a:schemeClr val="dk2"/>
              </a:buClr>
              <a:buSzPts val="1200"/>
              <a:buChar char="■"/>
              <a:defRPr sz="1200">
                <a:solidFill>
                  <a:schemeClr val="dk2"/>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2" name="Shape 142"/>
        <p:cNvGrpSpPr/>
        <p:nvPr/>
      </p:nvGrpSpPr>
      <p:grpSpPr>
        <a:xfrm>
          <a:off x="0" y="0"/>
          <a:ext cx="0" cy="0"/>
          <a:chOff x="0" y="0"/>
          <a:chExt cx="0" cy="0"/>
        </a:xfrm>
      </p:grpSpPr>
      <p:sp>
        <p:nvSpPr>
          <p:cNvPr id="143" name="Google Shape;143;p35"/>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35"/>
          <p:cNvPicPr preferRelativeResize="0"/>
          <p:nvPr/>
        </p:nvPicPr>
        <p:blipFill rotWithShape="1">
          <a:blip r:embed="rId2">
            <a:alphaModFix amt="39000"/>
          </a:blip>
          <a:srcRect b="3645" l="12740" r="10695" t="1666"/>
          <a:stretch/>
        </p:blipFill>
        <p:spPr>
          <a:xfrm>
            <a:off x="3295975" y="0"/>
            <a:ext cx="5848024" cy="5143501"/>
          </a:xfrm>
          <a:prstGeom prst="rect">
            <a:avLst/>
          </a:prstGeom>
          <a:noFill/>
          <a:ln>
            <a:noFill/>
          </a:ln>
        </p:spPr>
      </p:pic>
      <p:sp>
        <p:nvSpPr>
          <p:cNvPr id="145" name="Google Shape;145;p35"/>
          <p:cNvSpPr/>
          <p:nvPr/>
        </p:nvSpPr>
        <p:spPr>
          <a:xfrm>
            <a:off x="0" y="0"/>
            <a:ext cx="3276600" cy="5143500"/>
          </a:xfrm>
          <a:prstGeom prst="rect">
            <a:avLst/>
          </a:prstGeom>
          <a:solidFill>
            <a:srgbClr val="685BC7"/>
          </a:solidFill>
          <a:ln>
            <a:noFill/>
          </a:ln>
          <a:effectLst>
            <a:outerShdw blurRad="57150" rotWithShape="0" algn="bl" dir="27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 name="Google Shape;147;p3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685BC7"/>
        </a:solidFill>
      </p:bgPr>
    </p:bg>
    <p:spTree>
      <p:nvGrpSpPr>
        <p:cNvPr id="148" name="Shape 148"/>
        <p:cNvGrpSpPr/>
        <p:nvPr/>
      </p:nvGrpSpPr>
      <p:grpSpPr>
        <a:xfrm>
          <a:off x="0" y="0"/>
          <a:ext cx="0" cy="0"/>
          <a:chOff x="0" y="0"/>
          <a:chExt cx="0" cy="0"/>
        </a:xfrm>
      </p:grpSpPr>
      <p:sp>
        <p:nvSpPr>
          <p:cNvPr id="149" name="Google Shape;149;p36"/>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rgbClr val="402274"/>
        </a:solidFill>
      </p:bgPr>
    </p:bg>
    <p:spTree>
      <p:nvGrpSpPr>
        <p:cNvPr id="150" name="Shape 150"/>
        <p:cNvGrpSpPr/>
        <p:nvPr/>
      </p:nvGrpSpPr>
      <p:grpSpPr>
        <a:xfrm>
          <a:off x="0" y="0"/>
          <a:ext cx="0" cy="0"/>
          <a:chOff x="0" y="0"/>
          <a:chExt cx="0" cy="0"/>
        </a:xfrm>
      </p:grpSpPr>
      <p:sp>
        <p:nvSpPr>
          <p:cNvPr id="151" name="Google Shape;151;p37"/>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37"/>
          <p:cNvPicPr preferRelativeResize="0"/>
          <p:nvPr/>
        </p:nvPicPr>
        <p:blipFill rotWithShape="1">
          <a:blip r:embed="rId2">
            <a:alphaModFix amt="39000"/>
          </a:blip>
          <a:srcRect b="3645" l="12740" r="10695" t="1666"/>
          <a:stretch/>
        </p:blipFill>
        <p:spPr>
          <a:xfrm>
            <a:off x="0" y="0"/>
            <a:ext cx="5848024" cy="5143501"/>
          </a:xfrm>
          <a:prstGeom prst="rect">
            <a:avLst/>
          </a:prstGeom>
          <a:noFill/>
          <a:ln>
            <a:noFill/>
          </a:ln>
        </p:spPr>
      </p:pic>
      <p:sp>
        <p:nvSpPr>
          <p:cNvPr id="153" name="Google Shape;153;p37"/>
          <p:cNvSpPr txBox="1"/>
          <p:nvPr>
            <p:ph type="title"/>
          </p:nvPr>
        </p:nvSpPr>
        <p:spPr>
          <a:xfrm>
            <a:off x="265500" y="1830600"/>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4200"/>
              <a:buNone/>
              <a:defRPr sz="4200">
                <a:solidFill>
                  <a:schemeClr val="dk2"/>
                </a:solidFill>
              </a:defRPr>
            </a:lvl1pPr>
            <a:lvl2pPr lvl="1" rtl="0" algn="ctr">
              <a:spcBef>
                <a:spcPts val="0"/>
              </a:spcBef>
              <a:spcAft>
                <a:spcPts val="0"/>
              </a:spcAft>
              <a:buClr>
                <a:schemeClr val="dk2"/>
              </a:buClr>
              <a:buSzPts val="4200"/>
              <a:buNone/>
              <a:defRPr sz="4200">
                <a:solidFill>
                  <a:schemeClr val="dk2"/>
                </a:solidFill>
              </a:defRPr>
            </a:lvl2pPr>
            <a:lvl3pPr lvl="2" rtl="0" algn="ctr">
              <a:spcBef>
                <a:spcPts val="0"/>
              </a:spcBef>
              <a:spcAft>
                <a:spcPts val="0"/>
              </a:spcAft>
              <a:buClr>
                <a:schemeClr val="dk2"/>
              </a:buClr>
              <a:buSzPts val="4200"/>
              <a:buNone/>
              <a:defRPr sz="4200">
                <a:solidFill>
                  <a:schemeClr val="dk2"/>
                </a:solidFill>
              </a:defRPr>
            </a:lvl3pPr>
            <a:lvl4pPr lvl="3" rtl="0" algn="ctr">
              <a:spcBef>
                <a:spcPts val="0"/>
              </a:spcBef>
              <a:spcAft>
                <a:spcPts val="0"/>
              </a:spcAft>
              <a:buClr>
                <a:schemeClr val="dk2"/>
              </a:buClr>
              <a:buSzPts val="4200"/>
              <a:buNone/>
              <a:defRPr sz="4200">
                <a:solidFill>
                  <a:schemeClr val="dk2"/>
                </a:solidFill>
              </a:defRPr>
            </a:lvl4pPr>
            <a:lvl5pPr lvl="4" rtl="0" algn="ctr">
              <a:spcBef>
                <a:spcPts val="0"/>
              </a:spcBef>
              <a:spcAft>
                <a:spcPts val="0"/>
              </a:spcAft>
              <a:buClr>
                <a:schemeClr val="dk2"/>
              </a:buClr>
              <a:buSzPts val="4200"/>
              <a:buNone/>
              <a:defRPr sz="4200">
                <a:solidFill>
                  <a:schemeClr val="dk2"/>
                </a:solidFill>
              </a:defRPr>
            </a:lvl5pPr>
            <a:lvl6pPr lvl="5" rtl="0" algn="ctr">
              <a:spcBef>
                <a:spcPts val="0"/>
              </a:spcBef>
              <a:spcAft>
                <a:spcPts val="0"/>
              </a:spcAft>
              <a:buClr>
                <a:schemeClr val="dk2"/>
              </a:buClr>
              <a:buSzPts val="4200"/>
              <a:buNone/>
              <a:defRPr sz="4200">
                <a:solidFill>
                  <a:schemeClr val="dk2"/>
                </a:solidFill>
              </a:defRPr>
            </a:lvl6pPr>
            <a:lvl7pPr lvl="6" rtl="0" algn="ctr">
              <a:spcBef>
                <a:spcPts val="0"/>
              </a:spcBef>
              <a:spcAft>
                <a:spcPts val="0"/>
              </a:spcAft>
              <a:buClr>
                <a:schemeClr val="dk2"/>
              </a:buClr>
              <a:buSzPts val="4200"/>
              <a:buNone/>
              <a:defRPr sz="4200">
                <a:solidFill>
                  <a:schemeClr val="dk2"/>
                </a:solidFill>
              </a:defRPr>
            </a:lvl7pPr>
            <a:lvl8pPr lvl="7" rtl="0" algn="ctr">
              <a:spcBef>
                <a:spcPts val="0"/>
              </a:spcBef>
              <a:spcAft>
                <a:spcPts val="0"/>
              </a:spcAft>
              <a:buClr>
                <a:schemeClr val="dk2"/>
              </a:buClr>
              <a:buSzPts val="4200"/>
              <a:buNone/>
              <a:defRPr sz="4200">
                <a:solidFill>
                  <a:schemeClr val="dk2"/>
                </a:solidFill>
              </a:defRPr>
            </a:lvl8pPr>
            <a:lvl9pPr lvl="8" rtl="0" algn="ctr">
              <a:spcBef>
                <a:spcPts val="0"/>
              </a:spcBef>
              <a:spcAft>
                <a:spcPts val="0"/>
              </a:spcAft>
              <a:buClr>
                <a:schemeClr val="dk2"/>
              </a:buClr>
              <a:buSzPts val="4200"/>
              <a:buNone/>
              <a:defRPr sz="4200">
                <a:solidFill>
                  <a:schemeClr val="dk2"/>
                </a:solidFill>
              </a:defRPr>
            </a:lvl9pPr>
          </a:lstStyle>
          <a:p/>
        </p:txBody>
      </p:sp>
      <p:sp>
        <p:nvSpPr>
          <p:cNvPr id="154" name="Google Shape;154;p37"/>
          <p:cNvSpPr/>
          <p:nvPr/>
        </p:nvSpPr>
        <p:spPr>
          <a:xfrm>
            <a:off x="4572175" y="0"/>
            <a:ext cx="4572000" cy="5143500"/>
          </a:xfrm>
          <a:prstGeom prst="rect">
            <a:avLst/>
          </a:prstGeom>
          <a:solidFill>
            <a:srgbClr val="685BC7"/>
          </a:solidFill>
          <a:ln>
            <a:noFill/>
          </a:ln>
          <a:effectLst>
            <a:outerShdw blurRad="57150" rotWithShape="0" algn="bl" dir="81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7"/>
          <p:cNvSpPr txBox="1"/>
          <p:nvPr>
            <p:ph idx="1"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156" name="Shape 156"/>
        <p:cNvGrpSpPr/>
        <p:nvPr/>
      </p:nvGrpSpPr>
      <p:grpSpPr>
        <a:xfrm>
          <a:off x="0" y="0"/>
          <a:ext cx="0" cy="0"/>
          <a:chOff x="0" y="0"/>
          <a:chExt cx="0" cy="0"/>
        </a:xfrm>
      </p:grpSpPr>
      <p:sp>
        <p:nvSpPr>
          <p:cNvPr id="157" name="Google Shape;157;p38"/>
          <p:cNvSpPr/>
          <p:nvPr/>
        </p:nvSpPr>
        <p:spPr>
          <a:xfrm>
            <a:off x="0" y="4696875"/>
            <a:ext cx="9144000" cy="446700"/>
          </a:xfrm>
          <a:prstGeom prst="rect">
            <a:avLst/>
          </a:prstGeom>
          <a:solidFill>
            <a:srgbClr val="685BC7"/>
          </a:solidFill>
          <a:ln>
            <a:noFill/>
          </a:ln>
          <a:effectLst>
            <a:outerShdw blurRad="57150" rotWithShape="0" algn="bl" dir="108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8"/>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200"/>
              <a:buNone/>
              <a:defRPr sz="1200">
                <a:solidFill>
                  <a:schemeClr val="lt1"/>
                </a:solidFill>
              </a:defRPr>
            </a:lvl1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59" name="Shape 159"/>
        <p:cNvGrpSpPr/>
        <p:nvPr/>
      </p:nvGrpSpPr>
      <p:grpSpPr>
        <a:xfrm>
          <a:off x="0" y="0"/>
          <a:ext cx="0" cy="0"/>
          <a:chOff x="0" y="0"/>
          <a:chExt cx="0" cy="0"/>
        </a:xfrm>
      </p:grpSpPr>
      <p:sp>
        <p:nvSpPr>
          <p:cNvPr id="160" name="Google Shape;160;p3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18" Type="http://schemas.openxmlformats.org/officeDocument/2006/relationships/theme" Target="../theme/theme4.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645295" y="234404"/>
            <a:ext cx="5853300" cy="1138500"/>
          </a:xfrm>
          <a:prstGeom prst="rect">
            <a:avLst/>
          </a:prstGeom>
          <a:noFill/>
          <a:ln>
            <a:noFill/>
          </a:ln>
        </p:spPr>
        <p:txBody>
          <a:bodyPr anchorCtr="0" anchor="ctr" bIns="34275" lIns="34275" spcFirstLastPara="1" rIns="34275" wrap="square" tIns="34275">
            <a:noAutofit/>
          </a:bodyPr>
          <a:lstStyle>
            <a:lvl1pPr lvl="0"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1pPr>
            <a:lvl2pPr lvl="1"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900"/>
              <a:buFont typeface="Helvetica Neue Light"/>
              <a:buNone/>
              <a:defRPr b="0" i="0" sz="4900" u="none" cap="none" strike="noStrike">
                <a:solidFill>
                  <a:srgbClr val="000000"/>
                </a:solidFill>
                <a:latin typeface="Helvetica Neue Light"/>
                <a:ea typeface="Helvetica Neue Light"/>
                <a:cs typeface="Helvetica Neue Light"/>
                <a:sym typeface="Helvetica Neue Light"/>
              </a:defRPr>
            </a:lvl9pPr>
          </a:lstStyle>
          <a:p/>
        </p:txBody>
      </p:sp>
      <p:sp>
        <p:nvSpPr>
          <p:cNvPr id="52" name="Google Shape;52;p13"/>
          <p:cNvSpPr txBox="1"/>
          <p:nvPr>
            <p:ph idx="1" type="body"/>
          </p:nvPr>
        </p:nvSpPr>
        <p:spPr>
          <a:xfrm>
            <a:off x="351471" y="1372939"/>
            <a:ext cx="8441100" cy="3315000"/>
          </a:xfrm>
          <a:prstGeom prst="rect">
            <a:avLst/>
          </a:prstGeom>
          <a:noFill/>
          <a:ln>
            <a:noFill/>
          </a:ln>
        </p:spPr>
        <p:txBody>
          <a:bodyPr anchorCtr="0" anchor="ctr" bIns="34275" lIns="34275" spcFirstLastPara="1" rIns="34275" wrap="square" tIns="34275">
            <a:noAutofit/>
          </a:bodyPr>
          <a:lstStyle>
            <a:lvl1pPr indent="-387350" lvl="0" marL="457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1pPr>
            <a:lvl2pPr indent="-387350" lvl="1" marL="914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2pPr>
            <a:lvl3pPr indent="-387350" lvl="2" marL="1371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3pPr>
            <a:lvl4pPr indent="-387350" lvl="3" marL="1828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4pPr>
            <a:lvl5pPr indent="-387350" lvl="4" marL="22860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5pPr>
            <a:lvl6pPr indent="-387350" lvl="5" marL="27432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6pPr>
            <a:lvl7pPr indent="-387350" lvl="6" marL="32004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7pPr>
            <a:lvl8pPr indent="-387350" lvl="7" marL="36576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8pPr>
            <a:lvl9pPr indent="-387350" lvl="8" marL="4114800" marR="0" rtl="0" algn="l">
              <a:lnSpc>
                <a:spcPct val="100000"/>
              </a:lnSpc>
              <a:spcBef>
                <a:spcPts val="1600"/>
              </a:spcBef>
              <a:spcAft>
                <a:spcPts val="0"/>
              </a:spcAft>
              <a:buClr>
                <a:srgbClr val="000000"/>
              </a:buClr>
              <a:buSzPts val="2500"/>
              <a:buFont typeface="Helvetica Neue Light"/>
              <a:buChar char="•"/>
              <a:defRPr b="0" i="0" sz="3400" u="none" cap="none" strike="noStrike">
                <a:solidFill>
                  <a:srgbClr val="000000"/>
                </a:solidFill>
                <a:latin typeface="Helvetica Neue Light"/>
                <a:ea typeface="Helvetica Neue Light"/>
                <a:cs typeface="Helvetica Neue Light"/>
                <a:sym typeface="Helvetica Neue Light"/>
              </a:defRPr>
            </a:lvl9pPr>
          </a:lstStyle>
          <a:p/>
        </p:txBody>
      </p:sp>
      <p:sp>
        <p:nvSpPr>
          <p:cNvPr id="53" name="Google Shape;53;p13"/>
          <p:cNvSpPr/>
          <p:nvPr/>
        </p:nvSpPr>
        <p:spPr>
          <a:xfrm>
            <a:off x="-81276" y="5051531"/>
            <a:ext cx="9306600" cy="99000"/>
          </a:xfrm>
          <a:prstGeom prst="rect">
            <a:avLst/>
          </a:prstGeom>
          <a:solidFill>
            <a:srgbClr val="4D3E93"/>
          </a:solidFill>
          <a:ln>
            <a:noFill/>
          </a:ln>
        </p:spPr>
        <p:txBody>
          <a:bodyPr anchorCtr="0" anchor="ctr" bIns="26775" lIns="26775" spcFirstLastPara="1" rIns="26775" wrap="square" tIns="26775">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pic>
        <p:nvPicPr>
          <p:cNvPr descr="temp.png" id="54" name="Google Shape;54;p13"/>
          <p:cNvPicPr preferRelativeResize="0"/>
          <p:nvPr/>
        </p:nvPicPr>
        <p:blipFill rotWithShape="1">
          <a:blip r:embed="rId1">
            <a:alphaModFix/>
          </a:blip>
          <a:srcRect b="0" l="0" r="0" t="0"/>
          <a:stretch/>
        </p:blipFill>
        <p:spPr>
          <a:xfrm>
            <a:off x="127389" y="129132"/>
            <a:ext cx="371064" cy="339312"/>
          </a:xfrm>
          <a:prstGeom prst="rect">
            <a:avLst/>
          </a:prstGeom>
          <a:noFill/>
          <a:ln>
            <a:noFill/>
          </a:ln>
        </p:spPr>
      </p:pic>
      <p:sp>
        <p:nvSpPr>
          <p:cNvPr id="55" name="Google Shape;55;p13"/>
          <p:cNvSpPr txBox="1"/>
          <p:nvPr>
            <p:ph idx="12" type="sldNum"/>
          </p:nvPr>
        </p:nvSpPr>
        <p:spPr>
          <a:xfrm>
            <a:off x="4475930" y="4878958"/>
            <a:ext cx="185400" cy="191700"/>
          </a:xfrm>
          <a:prstGeom prst="rect">
            <a:avLst/>
          </a:prstGeom>
          <a:noFill/>
          <a:ln>
            <a:noFill/>
          </a:ln>
        </p:spPr>
        <p:txBody>
          <a:bodyPr anchorCtr="0" anchor="t" bIns="26775" lIns="26775" spcFirstLastPara="1" rIns="26775" wrap="square" tIns="26775">
            <a:noAutofit/>
          </a:bodyPr>
          <a:lstStyle>
            <a:lvl1pPr indent="0" lvl="0"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5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685BC7"/>
        </a:solidFill>
      </p:bgPr>
    </p:bg>
    <p:spTree>
      <p:nvGrpSpPr>
        <p:cNvPr id="119" name="Shape 119"/>
        <p:cNvGrpSpPr/>
        <p:nvPr/>
      </p:nvGrpSpPr>
      <p:grpSpPr>
        <a:xfrm>
          <a:off x="0" y="0"/>
          <a:ext cx="0" cy="0"/>
          <a:chOff x="0" y="0"/>
          <a:chExt cx="0" cy="0"/>
        </a:xfrm>
      </p:grpSpPr>
      <p:sp>
        <p:nvSpPr>
          <p:cNvPr id="120" name="Google Shape;120;p30"/>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1pPr>
            <a:lvl2pPr lvl="1"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2pPr>
            <a:lvl3pPr lvl="2"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3pPr>
            <a:lvl4pPr lvl="3"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4pPr>
            <a:lvl5pPr lvl="4"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5pPr>
            <a:lvl6pPr lvl="5"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6pPr>
            <a:lvl7pPr lvl="6"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7pPr>
            <a:lvl8pPr lvl="7"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8pPr>
            <a:lvl9pPr lvl="8" rtl="0">
              <a:spcBef>
                <a:spcPts val="0"/>
              </a:spcBef>
              <a:spcAft>
                <a:spcPts val="0"/>
              </a:spcAft>
              <a:buClr>
                <a:schemeClr val="lt1"/>
              </a:buClr>
              <a:buSzPts val="3200"/>
              <a:buFont typeface="Rubik Light"/>
              <a:buNone/>
              <a:defRPr sz="3200">
                <a:solidFill>
                  <a:schemeClr val="lt1"/>
                </a:solidFill>
                <a:latin typeface="Rubik Light"/>
                <a:ea typeface="Rubik Light"/>
                <a:cs typeface="Rubik Light"/>
                <a:sym typeface="Rubik Light"/>
              </a:defRPr>
            </a:lvl9pPr>
          </a:lstStyle>
          <a:p/>
        </p:txBody>
      </p:sp>
      <p:sp>
        <p:nvSpPr>
          <p:cNvPr id="121" name="Google Shape;121;p30"/>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rgbClr val="FFFFFF"/>
              </a:buClr>
              <a:buSzPts val="1800"/>
              <a:buFont typeface="Rubik Light"/>
              <a:buChar char="●"/>
              <a:defRPr sz="1800">
                <a:solidFill>
                  <a:srgbClr val="FFFFFF"/>
                </a:solidFill>
                <a:latin typeface="Rubik Light"/>
                <a:ea typeface="Rubik Light"/>
                <a:cs typeface="Rubik Light"/>
                <a:sym typeface="Rubik Light"/>
              </a:defRPr>
            </a:lvl1pPr>
            <a:lvl2pPr indent="-317500" lvl="1" marL="9144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2pPr>
            <a:lvl3pPr indent="-317500" lvl="2" marL="13716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3pPr>
            <a:lvl4pPr indent="-317500" lvl="3" marL="18288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4pPr>
            <a:lvl5pPr indent="-317500" lvl="4" marL="22860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5pPr>
            <a:lvl6pPr indent="-317500" lvl="5" marL="27432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6pPr>
            <a:lvl7pPr indent="-317500" lvl="6" marL="32004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7pPr>
            <a:lvl8pPr indent="-317500" lvl="7" marL="3657600" rtl="0">
              <a:lnSpc>
                <a:spcPct val="115000"/>
              </a:lnSpc>
              <a:spcBef>
                <a:spcPts val="1600"/>
              </a:spcBef>
              <a:spcAft>
                <a:spcPts val="0"/>
              </a:spcAft>
              <a:buClr>
                <a:srgbClr val="FFFFFF"/>
              </a:buClr>
              <a:buSzPts val="1400"/>
              <a:buFont typeface="Rubik Light"/>
              <a:buChar char="○"/>
              <a:defRPr>
                <a:solidFill>
                  <a:srgbClr val="FFFFFF"/>
                </a:solidFill>
                <a:latin typeface="Rubik Light"/>
                <a:ea typeface="Rubik Light"/>
                <a:cs typeface="Rubik Light"/>
                <a:sym typeface="Rubik Light"/>
              </a:defRPr>
            </a:lvl8pPr>
            <a:lvl9pPr indent="-317500" lvl="8" marL="4114800" rtl="0">
              <a:lnSpc>
                <a:spcPct val="115000"/>
              </a:lnSpc>
              <a:spcBef>
                <a:spcPts val="1600"/>
              </a:spcBef>
              <a:spcAft>
                <a:spcPts val="1600"/>
              </a:spcAft>
              <a:buClr>
                <a:srgbClr val="FFFFFF"/>
              </a:buClr>
              <a:buSzPts val="1400"/>
              <a:buFont typeface="Rubik Light"/>
              <a:buChar char="■"/>
              <a:defRPr>
                <a:solidFill>
                  <a:srgbClr val="FFFFFF"/>
                </a:solidFill>
                <a:latin typeface="Rubik Light"/>
                <a:ea typeface="Rubik Light"/>
                <a:cs typeface="Rubik Light"/>
                <a:sym typeface="Rubik Light"/>
              </a:defRPr>
            </a:lvl9pPr>
          </a:lstStyle>
          <a:p/>
        </p:txBody>
      </p:sp>
      <p:sp>
        <p:nvSpPr>
          <p:cNvPr id="122" name="Google Shape;122;p3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latin typeface="Roboto"/>
                <a:ea typeface="Roboto"/>
                <a:cs typeface="Roboto"/>
                <a:sym typeface="Roboto"/>
              </a:defRPr>
            </a:lvl1pPr>
            <a:lvl2pPr lvl="1" rtl="0" algn="r">
              <a:buNone/>
              <a:defRPr sz="1000">
                <a:solidFill>
                  <a:schemeClr val="lt2"/>
                </a:solidFill>
                <a:latin typeface="Roboto"/>
                <a:ea typeface="Roboto"/>
                <a:cs typeface="Roboto"/>
                <a:sym typeface="Roboto"/>
              </a:defRPr>
            </a:lvl2pPr>
            <a:lvl3pPr lvl="2" rtl="0" algn="r">
              <a:buNone/>
              <a:defRPr sz="1000">
                <a:solidFill>
                  <a:schemeClr val="lt2"/>
                </a:solidFill>
                <a:latin typeface="Roboto"/>
                <a:ea typeface="Roboto"/>
                <a:cs typeface="Roboto"/>
                <a:sym typeface="Roboto"/>
              </a:defRPr>
            </a:lvl3pPr>
            <a:lvl4pPr lvl="3" rtl="0" algn="r">
              <a:buNone/>
              <a:defRPr sz="1000">
                <a:solidFill>
                  <a:schemeClr val="lt2"/>
                </a:solidFill>
                <a:latin typeface="Roboto"/>
                <a:ea typeface="Roboto"/>
                <a:cs typeface="Roboto"/>
                <a:sym typeface="Roboto"/>
              </a:defRPr>
            </a:lvl4pPr>
            <a:lvl5pPr lvl="4" rtl="0" algn="r">
              <a:buNone/>
              <a:defRPr sz="1000">
                <a:solidFill>
                  <a:schemeClr val="lt2"/>
                </a:solidFill>
                <a:latin typeface="Roboto"/>
                <a:ea typeface="Roboto"/>
                <a:cs typeface="Roboto"/>
                <a:sym typeface="Roboto"/>
              </a:defRPr>
            </a:lvl5pPr>
            <a:lvl6pPr lvl="5" rtl="0" algn="r">
              <a:buNone/>
              <a:defRPr sz="1000">
                <a:solidFill>
                  <a:schemeClr val="lt2"/>
                </a:solidFill>
                <a:latin typeface="Roboto"/>
                <a:ea typeface="Roboto"/>
                <a:cs typeface="Roboto"/>
                <a:sym typeface="Roboto"/>
              </a:defRPr>
            </a:lvl6pPr>
            <a:lvl7pPr lvl="6" rtl="0" algn="r">
              <a:buNone/>
              <a:defRPr sz="1000">
                <a:solidFill>
                  <a:schemeClr val="lt2"/>
                </a:solidFill>
                <a:latin typeface="Roboto"/>
                <a:ea typeface="Roboto"/>
                <a:cs typeface="Roboto"/>
                <a:sym typeface="Roboto"/>
              </a:defRPr>
            </a:lvl7pPr>
            <a:lvl8pPr lvl="7" rtl="0" algn="r">
              <a:buNone/>
              <a:defRPr sz="1000">
                <a:solidFill>
                  <a:schemeClr val="lt2"/>
                </a:solidFill>
                <a:latin typeface="Roboto"/>
                <a:ea typeface="Roboto"/>
                <a:cs typeface="Roboto"/>
                <a:sym typeface="Roboto"/>
              </a:defRPr>
            </a:lvl8pPr>
            <a:lvl9pPr lvl="8" rtl="0"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hyperlink" Target="mailto:support@mysteryscienc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40"/>
          <p:cNvSpPr/>
          <p:nvPr/>
        </p:nvSpPr>
        <p:spPr>
          <a:xfrm>
            <a:off x="9825" y="-19675"/>
            <a:ext cx="9144000" cy="393600"/>
          </a:xfrm>
          <a:prstGeom prst="rect">
            <a:avLst/>
          </a:prstGeom>
          <a:solidFill>
            <a:srgbClr val="685B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Nunito"/>
                <a:ea typeface="Nunito"/>
                <a:cs typeface="Nunito"/>
                <a:sym typeface="Nunito"/>
              </a:rPr>
              <a:t>Staff training presentation</a:t>
            </a:r>
            <a:r>
              <a:rPr lang="en">
                <a:solidFill>
                  <a:srgbClr val="FFFFFF"/>
                </a:solidFill>
                <a:latin typeface="Nunito"/>
                <a:ea typeface="Nunito"/>
                <a:cs typeface="Nunito"/>
                <a:sym typeface="Nunito"/>
              </a:rPr>
              <a:t> prep &amp; notes 										For presenter only</a:t>
            </a:r>
            <a:endParaRPr>
              <a:solidFill>
                <a:srgbClr val="FFFFFF"/>
              </a:solidFill>
              <a:latin typeface="Nunito"/>
              <a:ea typeface="Nunito"/>
              <a:cs typeface="Nunito"/>
              <a:sym typeface="Nunito"/>
            </a:endParaRPr>
          </a:p>
        </p:txBody>
      </p:sp>
      <p:sp>
        <p:nvSpPr>
          <p:cNvPr id="167" name="Google Shape;167;p40"/>
          <p:cNvSpPr txBox="1"/>
          <p:nvPr/>
        </p:nvSpPr>
        <p:spPr>
          <a:xfrm>
            <a:off x="19675" y="369575"/>
            <a:ext cx="91440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Nunito"/>
                <a:ea typeface="Nunito"/>
                <a:cs typeface="Nunito"/>
                <a:sym typeface="Nunito"/>
              </a:rPr>
              <a:t>Use this 20 min presentation to introduce your peers to fun, profound science! Tip: use the slides as a structure--and talk about why you love Mystery Science. Here are two draft emails you can send to colleagues, before and after the talk, to make sure they can access your school’s Mystery Science account.</a:t>
            </a:r>
            <a:endParaRPr sz="1200">
              <a:latin typeface="Nunito"/>
              <a:ea typeface="Nunito"/>
              <a:cs typeface="Nunito"/>
              <a:sym typeface="Nunito"/>
            </a:endParaRPr>
          </a:p>
        </p:txBody>
      </p:sp>
      <p:sp>
        <p:nvSpPr>
          <p:cNvPr id="168" name="Google Shape;168;p40"/>
          <p:cNvSpPr txBox="1"/>
          <p:nvPr/>
        </p:nvSpPr>
        <p:spPr>
          <a:xfrm>
            <a:off x="98350" y="1094850"/>
            <a:ext cx="2910900" cy="3894600"/>
          </a:xfrm>
          <a:prstGeom prst="rect">
            <a:avLst/>
          </a:prstGeom>
          <a:solidFill>
            <a:srgbClr val="F3F3F3"/>
          </a:solidFill>
          <a:ln cap="flat" cmpd="sng" w="9525">
            <a:solidFill>
              <a:srgbClr val="685BC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85BC7"/>
                </a:solidFill>
                <a:latin typeface="Nunito"/>
                <a:ea typeface="Nunito"/>
                <a:cs typeface="Nunito"/>
                <a:sym typeface="Nunito"/>
              </a:rPr>
              <a:t>Send before the staff meeting</a:t>
            </a:r>
            <a:endParaRPr sz="1200">
              <a:solidFill>
                <a:srgbClr val="685BC7"/>
              </a:solidFill>
              <a:latin typeface="Nunito"/>
              <a:ea typeface="Nunito"/>
              <a:cs typeface="Nunito"/>
              <a:sym typeface="Nunito"/>
            </a:endParaRPr>
          </a:p>
          <a:p>
            <a:pPr indent="0" lvl="0" marL="0" rtl="0" algn="l">
              <a:spcBef>
                <a:spcPts val="0"/>
              </a:spcBef>
              <a:spcAft>
                <a:spcPts val="0"/>
              </a:spcAft>
              <a:buNone/>
            </a:pPr>
            <a:r>
              <a:t/>
            </a:r>
            <a:endParaRPr sz="1200">
              <a:solidFill>
                <a:srgbClr val="685BC7"/>
              </a:solidFill>
              <a:latin typeface="Nunito"/>
              <a:ea typeface="Nunito"/>
              <a:cs typeface="Nunito"/>
              <a:sym typeface="Nunito"/>
            </a:endParaRPr>
          </a:p>
          <a:p>
            <a:pPr indent="0" lvl="0" marL="0" rtl="0" algn="l">
              <a:spcBef>
                <a:spcPts val="0"/>
              </a:spcBef>
              <a:spcAft>
                <a:spcPts val="0"/>
              </a:spcAft>
              <a:buNone/>
            </a:pPr>
            <a:r>
              <a:rPr lang="en" sz="1200">
                <a:latin typeface="Nunito"/>
                <a:ea typeface="Nunito"/>
                <a:cs typeface="Nunito"/>
                <a:sym typeface="Nunito"/>
              </a:rPr>
              <a:t>Hi fellow teachers,</a:t>
            </a:r>
            <a:endParaRPr sz="1200">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I’ll be sharing why I use Mystery Science at our upcoming staff meeting </a:t>
            </a:r>
            <a:r>
              <a:rPr lang="en" sz="1200" u="sng">
                <a:solidFill>
                  <a:srgbClr val="80225F"/>
                </a:solidFill>
                <a:latin typeface="Nunito"/>
                <a:ea typeface="Nunito"/>
                <a:cs typeface="Nunito"/>
                <a:sym typeface="Nunito"/>
              </a:rPr>
              <a:t>[insert date, time, location].</a:t>
            </a:r>
            <a:endParaRPr sz="1200" u="sng">
              <a:solidFill>
                <a:srgbClr val="80225F"/>
              </a:solidFill>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I’d love to help you get started with this easy, engaging resource! You can join our school’s Mystery Science account by clicking on this link:</a:t>
            </a:r>
            <a:endParaRPr sz="1200">
              <a:latin typeface="Nunito"/>
              <a:ea typeface="Nunito"/>
              <a:cs typeface="Nunito"/>
              <a:sym typeface="Nunito"/>
            </a:endParaRPr>
          </a:p>
          <a:p>
            <a:pPr indent="0" lvl="0" marL="0" rtl="0" algn="l">
              <a:spcBef>
                <a:spcPts val="1000"/>
              </a:spcBef>
              <a:spcAft>
                <a:spcPts val="0"/>
              </a:spcAft>
              <a:buNone/>
            </a:pPr>
            <a:r>
              <a:rPr lang="en" sz="1200" u="sng">
                <a:solidFill>
                  <a:srgbClr val="80225F"/>
                </a:solidFill>
                <a:latin typeface="Nunito"/>
                <a:ea typeface="Nunito"/>
                <a:cs typeface="Nunito"/>
                <a:sym typeface="Nunito"/>
              </a:rPr>
              <a:t>[insert your school’s link—see instructions on the right]</a:t>
            </a:r>
            <a:endParaRPr sz="1200" u="sng">
              <a:solidFill>
                <a:srgbClr val="80225F"/>
              </a:solidFill>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Bring your laptop with you to the meeting: that way, I can help you get set up and be ready to go :) </a:t>
            </a:r>
            <a:endParaRPr sz="1200">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Best,</a:t>
            </a:r>
            <a:endParaRPr sz="1200">
              <a:latin typeface="Nunito"/>
              <a:ea typeface="Nunito"/>
              <a:cs typeface="Nunito"/>
              <a:sym typeface="Nunito"/>
            </a:endParaRPr>
          </a:p>
          <a:p>
            <a:pPr indent="0" lvl="0" marL="0" rtl="0" algn="l">
              <a:spcBef>
                <a:spcPts val="0"/>
              </a:spcBef>
              <a:spcAft>
                <a:spcPts val="0"/>
              </a:spcAft>
              <a:buNone/>
            </a:pPr>
            <a:r>
              <a:t/>
            </a:r>
            <a:endParaRPr>
              <a:latin typeface="Rubik Light"/>
              <a:ea typeface="Rubik Light"/>
              <a:cs typeface="Rubik Light"/>
              <a:sym typeface="Rubik Light"/>
            </a:endParaRPr>
          </a:p>
        </p:txBody>
      </p:sp>
      <p:sp>
        <p:nvSpPr>
          <p:cNvPr id="169" name="Google Shape;169;p40"/>
          <p:cNvSpPr txBox="1"/>
          <p:nvPr/>
        </p:nvSpPr>
        <p:spPr>
          <a:xfrm>
            <a:off x="3186225" y="1094850"/>
            <a:ext cx="2910900" cy="3894600"/>
          </a:xfrm>
          <a:prstGeom prst="rect">
            <a:avLst/>
          </a:prstGeom>
          <a:solidFill>
            <a:srgbClr val="F3F3F3"/>
          </a:solidFill>
          <a:ln cap="flat" cmpd="sng" w="9525">
            <a:solidFill>
              <a:srgbClr val="685BC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85BC7"/>
                </a:solidFill>
                <a:latin typeface="Nunito"/>
                <a:ea typeface="Nunito"/>
                <a:cs typeface="Nunito"/>
                <a:sym typeface="Nunito"/>
              </a:rPr>
              <a:t>Send after the staff meeting</a:t>
            </a:r>
            <a:endParaRPr sz="1200">
              <a:solidFill>
                <a:srgbClr val="685BC7"/>
              </a:solidFill>
              <a:latin typeface="Nunito"/>
              <a:ea typeface="Nunito"/>
              <a:cs typeface="Nunito"/>
              <a:sym typeface="Nunito"/>
            </a:endParaRPr>
          </a:p>
          <a:p>
            <a:pPr indent="0" lvl="0" marL="0" rtl="0" algn="l">
              <a:spcBef>
                <a:spcPts val="0"/>
              </a:spcBef>
              <a:spcAft>
                <a:spcPts val="0"/>
              </a:spcAft>
              <a:buNone/>
            </a:pPr>
            <a:r>
              <a:t/>
            </a:r>
            <a:endParaRPr sz="1200">
              <a:solidFill>
                <a:srgbClr val="685BC7"/>
              </a:solidFill>
              <a:latin typeface="Nunito"/>
              <a:ea typeface="Nunito"/>
              <a:cs typeface="Nunito"/>
              <a:sym typeface="Nunito"/>
            </a:endParaRPr>
          </a:p>
          <a:p>
            <a:pPr indent="0" lvl="0" marL="0" rtl="0" algn="l">
              <a:spcBef>
                <a:spcPts val="0"/>
              </a:spcBef>
              <a:spcAft>
                <a:spcPts val="0"/>
              </a:spcAft>
              <a:buNone/>
            </a:pPr>
            <a:r>
              <a:rPr lang="en" sz="1200">
                <a:latin typeface="Nunito"/>
                <a:ea typeface="Nunito"/>
                <a:cs typeface="Nunito"/>
                <a:sym typeface="Nunito"/>
              </a:rPr>
              <a:t>Hi there:</a:t>
            </a:r>
            <a:endParaRPr sz="1200">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Thanks for letting me share my excitement about Mystery Science! </a:t>
            </a:r>
            <a:endParaRPr sz="1200">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Now that you know what it’s all about, make sure you activate your account; here’s our school’s link again:</a:t>
            </a:r>
            <a:endParaRPr sz="1200">
              <a:latin typeface="Nunito"/>
              <a:ea typeface="Nunito"/>
              <a:cs typeface="Nunito"/>
              <a:sym typeface="Nunito"/>
            </a:endParaRPr>
          </a:p>
          <a:p>
            <a:pPr indent="0" lvl="0" marL="0" rtl="0" algn="l">
              <a:spcBef>
                <a:spcPts val="1000"/>
              </a:spcBef>
              <a:spcAft>
                <a:spcPts val="0"/>
              </a:spcAft>
              <a:buNone/>
            </a:pPr>
            <a:r>
              <a:rPr lang="en" sz="1200" u="sng">
                <a:solidFill>
                  <a:srgbClr val="80225F"/>
                </a:solidFill>
                <a:latin typeface="Nunito"/>
                <a:ea typeface="Nunito"/>
                <a:cs typeface="Nunito"/>
                <a:sym typeface="Nunito"/>
              </a:rPr>
              <a:t>[insert your school’s link—see instructions on the right]</a:t>
            </a:r>
            <a:endParaRPr sz="1200" u="sng">
              <a:solidFill>
                <a:srgbClr val="80225F"/>
              </a:solidFill>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Pick a Mystery to teach--and let me know if you have any questions, or just share how it went when you teach!</a:t>
            </a:r>
            <a:endParaRPr sz="1200">
              <a:latin typeface="Nunito"/>
              <a:ea typeface="Nunito"/>
              <a:cs typeface="Nunito"/>
              <a:sym typeface="Nunito"/>
            </a:endParaRPr>
          </a:p>
          <a:p>
            <a:pPr indent="0" lvl="0" marL="0" rtl="0" algn="l">
              <a:spcBef>
                <a:spcPts val="1000"/>
              </a:spcBef>
              <a:spcAft>
                <a:spcPts val="0"/>
              </a:spcAft>
              <a:buNone/>
            </a:pPr>
            <a:r>
              <a:rPr lang="en" sz="1200">
                <a:latin typeface="Nunito"/>
                <a:ea typeface="Nunito"/>
                <a:cs typeface="Nunito"/>
                <a:sym typeface="Nunito"/>
              </a:rPr>
              <a:t>Best,</a:t>
            </a:r>
            <a:endParaRPr sz="1200">
              <a:latin typeface="Nunito"/>
              <a:ea typeface="Nunito"/>
              <a:cs typeface="Nunito"/>
              <a:sym typeface="Nunito"/>
            </a:endParaRPr>
          </a:p>
          <a:p>
            <a:pPr indent="0" lvl="0" marL="0" rtl="0" algn="l">
              <a:spcBef>
                <a:spcPts val="0"/>
              </a:spcBef>
              <a:spcAft>
                <a:spcPts val="0"/>
              </a:spcAft>
              <a:buNone/>
            </a:pPr>
            <a:r>
              <a:t/>
            </a:r>
            <a:endParaRPr>
              <a:latin typeface="Rubik Light"/>
              <a:ea typeface="Rubik Light"/>
              <a:cs typeface="Rubik Light"/>
              <a:sym typeface="Rubik Light"/>
            </a:endParaRPr>
          </a:p>
        </p:txBody>
      </p:sp>
      <p:sp>
        <p:nvSpPr>
          <p:cNvPr id="170" name="Google Shape;170;p40"/>
          <p:cNvSpPr txBox="1"/>
          <p:nvPr/>
        </p:nvSpPr>
        <p:spPr>
          <a:xfrm>
            <a:off x="6212925" y="1094850"/>
            <a:ext cx="2805300" cy="3894600"/>
          </a:xfrm>
          <a:prstGeom prst="rect">
            <a:avLst/>
          </a:prstGeom>
          <a:solidFill>
            <a:srgbClr val="D9D9D9"/>
          </a:solidFill>
          <a:ln cap="flat" cmpd="sng" w="9525">
            <a:solidFill>
              <a:srgbClr val="685BC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685BC7"/>
                </a:solidFill>
                <a:latin typeface="Nunito"/>
                <a:ea typeface="Nunito"/>
                <a:cs typeface="Nunito"/>
                <a:sym typeface="Nunito"/>
              </a:rPr>
              <a:t>How to find your school’s unique link</a:t>
            </a:r>
            <a:br>
              <a:rPr lang="en" sz="1200">
                <a:solidFill>
                  <a:srgbClr val="685BC7"/>
                </a:solidFill>
                <a:latin typeface="Nunito"/>
                <a:ea typeface="Nunito"/>
                <a:cs typeface="Nunito"/>
                <a:sym typeface="Nunito"/>
              </a:rPr>
            </a:br>
            <a:endParaRPr sz="1200">
              <a:solidFill>
                <a:srgbClr val="685BC7"/>
              </a:solidFill>
              <a:latin typeface="Nunito"/>
              <a:ea typeface="Nunito"/>
              <a:cs typeface="Nunito"/>
              <a:sym typeface="Nunito"/>
            </a:endParaRPr>
          </a:p>
          <a:p>
            <a:pPr indent="-292100" lvl="0" marL="457200" rtl="0" algn="l">
              <a:spcBef>
                <a:spcPts val="0"/>
              </a:spcBef>
              <a:spcAft>
                <a:spcPts val="0"/>
              </a:spcAft>
              <a:buSzPts val="1000"/>
              <a:buFont typeface="Nunito"/>
              <a:buAutoNum type="arabicPeriod"/>
            </a:pPr>
            <a:r>
              <a:rPr lang="en" sz="1000">
                <a:latin typeface="Nunito"/>
                <a:ea typeface="Nunito"/>
                <a:cs typeface="Nunito"/>
                <a:sym typeface="Nunito"/>
              </a:rPr>
              <a:t>Select School Usage in your account</a:t>
            </a: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endParaRPr sz="1000">
              <a:latin typeface="Nunito"/>
              <a:ea typeface="Nunito"/>
              <a:cs typeface="Nunito"/>
              <a:sym typeface="Nunito"/>
            </a:endParaRPr>
          </a:p>
          <a:p>
            <a:pPr indent="-292100" lvl="0" marL="457200" rtl="0" algn="l">
              <a:spcBef>
                <a:spcPts val="0"/>
              </a:spcBef>
              <a:spcAft>
                <a:spcPts val="0"/>
              </a:spcAft>
              <a:buSzPts val="1000"/>
              <a:buFont typeface="Nunito"/>
              <a:buAutoNum type="arabicPeriod"/>
            </a:pPr>
            <a:r>
              <a:rPr lang="en" sz="1000">
                <a:latin typeface="Nunito"/>
                <a:ea typeface="Nunito"/>
                <a:cs typeface="Nunito"/>
                <a:sym typeface="Nunito"/>
              </a:rPr>
              <a:t>Click on Invite Others on that screen</a:t>
            </a: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br>
              <a:rPr lang="en" sz="1000">
                <a:latin typeface="Nunito"/>
                <a:ea typeface="Nunito"/>
                <a:cs typeface="Nunito"/>
                <a:sym typeface="Nunito"/>
              </a:rPr>
            </a:br>
            <a:endParaRPr sz="1000">
              <a:latin typeface="Nunito"/>
              <a:ea typeface="Nunito"/>
              <a:cs typeface="Nunito"/>
              <a:sym typeface="Nunito"/>
            </a:endParaRPr>
          </a:p>
          <a:p>
            <a:pPr indent="-292100" lvl="0" marL="457200" rtl="0" algn="l">
              <a:spcBef>
                <a:spcPts val="0"/>
              </a:spcBef>
              <a:spcAft>
                <a:spcPts val="0"/>
              </a:spcAft>
              <a:buSzPts val="1000"/>
              <a:buFont typeface="Nunito"/>
              <a:buAutoNum type="arabicPeriod"/>
            </a:pPr>
            <a:r>
              <a:rPr lang="en" sz="1000">
                <a:latin typeface="Nunito"/>
                <a:ea typeface="Nunito"/>
                <a:cs typeface="Nunito"/>
                <a:sym typeface="Nunito"/>
              </a:rPr>
              <a:t>Copy the link with your school ID from the pop-up</a:t>
            </a:r>
            <a:br>
              <a:rPr lang="en" sz="1000">
                <a:latin typeface="Nunito"/>
                <a:ea typeface="Nunito"/>
                <a:cs typeface="Nunito"/>
                <a:sym typeface="Nunito"/>
              </a:rPr>
            </a:br>
            <a:br>
              <a:rPr lang="en" sz="1000">
                <a:latin typeface="Nunito"/>
                <a:ea typeface="Nunito"/>
                <a:cs typeface="Nunito"/>
                <a:sym typeface="Nunito"/>
              </a:rPr>
            </a:br>
            <a:endParaRPr sz="1000">
              <a:latin typeface="Nunito"/>
              <a:ea typeface="Nunito"/>
              <a:cs typeface="Nunito"/>
              <a:sym typeface="Nunito"/>
            </a:endParaRPr>
          </a:p>
          <a:p>
            <a:pPr indent="0" lvl="0" marL="0" rtl="0" algn="l">
              <a:spcBef>
                <a:spcPts val="0"/>
              </a:spcBef>
              <a:spcAft>
                <a:spcPts val="0"/>
              </a:spcAft>
              <a:buNone/>
            </a:pPr>
            <a:r>
              <a:t/>
            </a:r>
            <a:endParaRPr>
              <a:latin typeface="Nunito"/>
              <a:ea typeface="Nunito"/>
              <a:cs typeface="Nunito"/>
              <a:sym typeface="Nunito"/>
            </a:endParaRPr>
          </a:p>
        </p:txBody>
      </p:sp>
      <p:pic>
        <p:nvPicPr>
          <p:cNvPr id="171" name="Google Shape;171;p40"/>
          <p:cNvPicPr preferRelativeResize="0"/>
          <p:nvPr/>
        </p:nvPicPr>
        <p:blipFill rotWithShape="1">
          <a:blip r:embed="rId3">
            <a:alphaModFix/>
          </a:blip>
          <a:srcRect b="25138" l="0" r="0" t="0"/>
          <a:stretch/>
        </p:blipFill>
        <p:spPr>
          <a:xfrm>
            <a:off x="6763625" y="1779975"/>
            <a:ext cx="1660675" cy="1042475"/>
          </a:xfrm>
          <a:prstGeom prst="rect">
            <a:avLst/>
          </a:prstGeom>
          <a:noFill/>
          <a:ln>
            <a:noFill/>
          </a:ln>
        </p:spPr>
      </p:pic>
      <p:pic>
        <p:nvPicPr>
          <p:cNvPr id="172" name="Google Shape;172;p40"/>
          <p:cNvPicPr preferRelativeResize="0"/>
          <p:nvPr/>
        </p:nvPicPr>
        <p:blipFill>
          <a:blip r:embed="rId4">
            <a:alphaModFix/>
          </a:blip>
          <a:stretch>
            <a:fillRect/>
          </a:stretch>
        </p:blipFill>
        <p:spPr>
          <a:xfrm>
            <a:off x="6763625" y="3149612"/>
            <a:ext cx="1660675" cy="697488"/>
          </a:xfrm>
          <a:prstGeom prst="rect">
            <a:avLst/>
          </a:prstGeom>
          <a:noFill/>
          <a:ln>
            <a:noFill/>
          </a:ln>
        </p:spPr>
      </p:pic>
      <p:pic>
        <p:nvPicPr>
          <p:cNvPr id="173" name="Google Shape;173;p40"/>
          <p:cNvPicPr preferRelativeResize="0"/>
          <p:nvPr/>
        </p:nvPicPr>
        <p:blipFill rotWithShape="1">
          <a:blip r:embed="rId5">
            <a:alphaModFix/>
          </a:blip>
          <a:srcRect b="0" l="0" r="0" t="64920"/>
          <a:stretch/>
        </p:blipFill>
        <p:spPr>
          <a:xfrm>
            <a:off x="6756338" y="4415674"/>
            <a:ext cx="1939875" cy="467925"/>
          </a:xfrm>
          <a:prstGeom prst="rect">
            <a:avLst/>
          </a:prstGeom>
          <a:noFill/>
          <a:ln>
            <a:noFill/>
          </a:ln>
        </p:spPr>
      </p:pic>
      <p:sp>
        <p:nvSpPr>
          <p:cNvPr id="174" name="Google Shape;174;p40"/>
          <p:cNvSpPr/>
          <p:nvPr/>
        </p:nvSpPr>
        <p:spPr>
          <a:xfrm rot="-8102882">
            <a:off x="7394624" y="4371354"/>
            <a:ext cx="506147" cy="245649"/>
          </a:xfrm>
          <a:prstGeom prst="leftArrow">
            <a:avLst>
              <a:gd fmla="val 43955" name="adj1"/>
              <a:gd fmla="val 50000" name="adj2"/>
            </a:avLst>
          </a:prstGeom>
          <a:solidFill>
            <a:srgbClr val="8022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0"/>
          <p:cNvSpPr/>
          <p:nvPr/>
        </p:nvSpPr>
        <p:spPr>
          <a:xfrm rot="-846574">
            <a:off x="8405133" y="2538664"/>
            <a:ext cx="284276" cy="252989"/>
          </a:xfrm>
          <a:prstGeom prst="leftArrow">
            <a:avLst>
              <a:gd fmla="val 43955" name="adj1"/>
              <a:gd fmla="val 50000" name="adj2"/>
            </a:avLst>
          </a:prstGeom>
          <a:solidFill>
            <a:srgbClr val="8022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0"/>
          <p:cNvSpPr/>
          <p:nvPr/>
        </p:nvSpPr>
        <p:spPr>
          <a:xfrm rot="-846574">
            <a:off x="8341183" y="3563264"/>
            <a:ext cx="284276" cy="252989"/>
          </a:xfrm>
          <a:prstGeom prst="leftArrow">
            <a:avLst>
              <a:gd fmla="val 43955" name="adj1"/>
              <a:gd fmla="val 50000" name="adj2"/>
            </a:avLst>
          </a:prstGeom>
          <a:solidFill>
            <a:srgbClr val="8022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9"/>
          <p:cNvSpPr txBox="1"/>
          <p:nvPr>
            <p:ph type="title"/>
          </p:nvPr>
        </p:nvSpPr>
        <p:spPr>
          <a:xfrm>
            <a:off x="226075" y="732900"/>
            <a:ext cx="2808000" cy="367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latin typeface="Nunito"/>
                <a:ea typeface="Nunito"/>
                <a:cs typeface="Nunito"/>
                <a:sym typeface="Nunito"/>
              </a:rPr>
              <a:t>Let’s take a look at how a Mystery unfolds</a:t>
            </a:r>
            <a:endParaRPr sz="4800">
              <a:latin typeface="Nunito"/>
              <a:ea typeface="Nunito"/>
              <a:cs typeface="Nunito"/>
              <a:sym typeface="Nunito"/>
            </a:endParaRPr>
          </a:p>
        </p:txBody>
      </p:sp>
      <p:pic>
        <p:nvPicPr>
          <p:cNvPr id="241" name="Google Shape;241;p49"/>
          <p:cNvPicPr preferRelativeResize="0"/>
          <p:nvPr/>
        </p:nvPicPr>
        <p:blipFill>
          <a:blip r:embed="rId3">
            <a:alphaModFix/>
          </a:blip>
          <a:stretch>
            <a:fillRect/>
          </a:stretch>
        </p:blipFill>
        <p:spPr>
          <a:xfrm>
            <a:off x="3500450" y="372700"/>
            <a:ext cx="5374876" cy="4398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50"/>
          <p:cNvSpPr txBox="1"/>
          <p:nvPr>
            <p:ph type="title"/>
          </p:nvPr>
        </p:nvSpPr>
        <p:spPr>
          <a:xfrm>
            <a:off x="265500" y="433175"/>
            <a:ext cx="4045200" cy="420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Easy prep</a:t>
            </a:r>
            <a:br>
              <a:rPr lang="en">
                <a:latin typeface="Nunito"/>
                <a:ea typeface="Nunito"/>
                <a:cs typeface="Nunito"/>
                <a:sym typeface="Nunito"/>
              </a:rPr>
            </a:br>
            <a:endParaRPr>
              <a:latin typeface="Nunito"/>
              <a:ea typeface="Nunito"/>
              <a:cs typeface="Nunito"/>
              <a:sym typeface="Nunito"/>
            </a:endParaRPr>
          </a:p>
          <a:p>
            <a:pPr indent="0" lvl="0" marL="0" rtl="0" algn="ctr">
              <a:spcBef>
                <a:spcPts val="0"/>
              </a:spcBef>
              <a:spcAft>
                <a:spcPts val="0"/>
              </a:spcAft>
              <a:buNone/>
            </a:pPr>
            <a:r>
              <a:rPr i="1" lang="en" sz="3000">
                <a:latin typeface="Nunito"/>
                <a:ea typeface="Nunito"/>
                <a:cs typeface="Nunito"/>
                <a:sym typeface="Nunito"/>
              </a:rPr>
              <a:t>Collect some simple materials you have on hand or can get easily and print a few pre-made worksheets.</a:t>
            </a:r>
            <a:endParaRPr>
              <a:latin typeface="Nunito"/>
              <a:ea typeface="Nunito"/>
              <a:cs typeface="Nunito"/>
              <a:sym typeface="Nunito"/>
            </a:endParaRPr>
          </a:p>
        </p:txBody>
      </p:sp>
      <p:pic>
        <p:nvPicPr>
          <p:cNvPr id="247" name="Google Shape;247;p50"/>
          <p:cNvPicPr preferRelativeResize="0"/>
          <p:nvPr/>
        </p:nvPicPr>
        <p:blipFill>
          <a:blip r:embed="rId3">
            <a:alphaModFix/>
          </a:blip>
          <a:stretch>
            <a:fillRect/>
          </a:stretch>
        </p:blipFill>
        <p:spPr>
          <a:xfrm>
            <a:off x="5163303" y="433176"/>
            <a:ext cx="3607025" cy="4204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1"/>
          <p:cNvSpPr txBox="1"/>
          <p:nvPr>
            <p:ph type="title"/>
          </p:nvPr>
        </p:nvSpPr>
        <p:spPr>
          <a:xfrm>
            <a:off x="265500" y="161750"/>
            <a:ext cx="4045200" cy="479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Video introduction:</a:t>
            </a:r>
            <a:endParaRPr>
              <a:latin typeface="Nunito"/>
              <a:ea typeface="Nunito"/>
              <a:cs typeface="Nunito"/>
              <a:sym typeface="Nunito"/>
            </a:endParaRPr>
          </a:p>
          <a:p>
            <a:pPr indent="0" lvl="0" marL="0" rtl="0" algn="ctr">
              <a:spcBef>
                <a:spcPts val="0"/>
              </a:spcBef>
              <a:spcAft>
                <a:spcPts val="0"/>
              </a:spcAft>
              <a:buNone/>
            </a:pPr>
            <a:br>
              <a:rPr i="1" lang="en" sz="3000">
                <a:latin typeface="Nunito"/>
                <a:ea typeface="Nunito"/>
                <a:cs typeface="Nunito"/>
                <a:sym typeface="Nunito"/>
              </a:rPr>
            </a:br>
            <a:r>
              <a:rPr i="1" lang="en" sz="3000">
                <a:latin typeface="Nunito"/>
                <a:ea typeface="Nunito"/>
                <a:cs typeface="Nunito"/>
                <a:sym typeface="Nunito"/>
              </a:rPr>
              <a:t>A short video sets up the Mystery—the question that guides the exploration—and offers clues to help students solve it.</a:t>
            </a:r>
            <a:endParaRPr>
              <a:latin typeface="Nunito"/>
              <a:ea typeface="Nunito"/>
              <a:cs typeface="Nunito"/>
              <a:sym typeface="Nunito"/>
            </a:endParaRPr>
          </a:p>
        </p:txBody>
      </p:sp>
      <p:pic>
        <p:nvPicPr>
          <p:cNvPr id="253" name="Google Shape;253;p51"/>
          <p:cNvPicPr preferRelativeResize="0"/>
          <p:nvPr/>
        </p:nvPicPr>
        <p:blipFill>
          <a:blip r:embed="rId3">
            <a:alphaModFix/>
          </a:blip>
          <a:stretch>
            <a:fillRect/>
          </a:stretch>
        </p:blipFill>
        <p:spPr>
          <a:xfrm>
            <a:off x="4926000" y="1072050"/>
            <a:ext cx="3967751" cy="2975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2"/>
          <p:cNvSpPr txBox="1"/>
          <p:nvPr>
            <p:ph idx="1" type="body"/>
          </p:nvPr>
        </p:nvSpPr>
        <p:spPr>
          <a:xfrm>
            <a:off x="4939500" y="812231"/>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59" name="Google Shape;259;p52"/>
          <p:cNvSpPr txBox="1"/>
          <p:nvPr>
            <p:ph type="title"/>
          </p:nvPr>
        </p:nvSpPr>
        <p:spPr>
          <a:xfrm>
            <a:off x="265500" y="590850"/>
            <a:ext cx="4045200" cy="378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Discussion prompts:</a:t>
            </a:r>
            <a:br>
              <a:rPr lang="en">
                <a:latin typeface="Nunito"/>
                <a:ea typeface="Nunito"/>
                <a:cs typeface="Nunito"/>
                <a:sym typeface="Nunito"/>
              </a:rPr>
            </a:br>
            <a:endParaRPr sz="3000">
              <a:latin typeface="Nunito"/>
              <a:ea typeface="Nunito"/>
              <a:cs typeface="Nunito"/>
              <a:sym typeface="Nunito"/>
            </a:endParaRPr>
          </a:p>
          <a:p>
            <a:pPr indent="0" lvl="0" marL="0" rtl="0" algn="l">
              <a:spcBef>
                <a:spcPts val="0"/>
              </a:spcBef>
              <a:spcAft>
                <a:spcPts val="0"/>
              </a:spcAft>
              <a:buNone/>
            </a:pPr>
            <a:r>
              <a:rPr i="1" lang="en" sz="3000">
                <a:latin typeface="Nunito"/>
                <a:ea typeface="Nunito"/>
                <a:cs typeface="Nunito"/>
                <a:sym typeface="Nunito"/>
              </a:rPr>
              <a:t>The video pauses after each clue with a question for your class to discuss.</a:t>
            </a:r>
            <a:endParaRPr>
              <a:latin typeface="Nunito"/>
              <a:ea typeface="Nunito"/>
              <a:cs typeface="Nunito"/>
              <a:sym typeface="Nunito"/>
            </a:endParaRPr>
          </a:p>
        </p:txBody>
      </p:sp>
      <p:pic>
        <p:nvPicPr>
          <p:cNvPr id="260" name="Google Shape;260;p52"/>
          <p:cNvPicPr preferRelativeResize="0"/>
          <p:nvPr/>
        </p:nvPicPr>
        <p:blipFill>
          <a:blip r:embed="rId3">
            <a:alphaModFix/>
          </a:blip>
          <a:stretch>
            <a:fillRect/>
          </a:stretch>
        </p:blipFill>
        <p:spPr>
          <a:xfrm>
            <a:off x="4939500" y="1001524"/>
            <a:ext cx="3837001" cy="29646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3"/>
          <p:cNvSpPr txBox="1"/>
          <p:nvPr>
            <p:ph type="title"/>
          </p:nvPr>
        </p:nvSpPr>
        <p:spPr>
          <a:xfrm>
            <a:off x="329825" y="124125"/>
            <a:ext cx="4045200" cy="494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Step-by-step activity:</a:t>
            </a:r>
            <a:br>
              <a:rPr lang="en">
                <a:latin typeface="Nunito"/>
                <a:ea typeface="Nunito"/>
                <a:cs typeface="Nunito"/>
                <a:sym typeface="Nunito"/>
              </a:rPr>
            </a:br>
            <a:endParaRPr sz="2400">
              <a:latin typeface="Nunito"/>
              <a:ea typeface="Nunito"/>
              <a:cs typeface="Nunito"/>
              <a:sym typeface="Nunito"/>
            </a:endParaRPr>
          </a:p>
          <a:p>
            <a:pPr indent="0" lvl="0" marL="0" rtl="0" algn="ctr">
              <a:spcBef>
                <a:spcPts val="0"/>
              </a:spcBef>
              <a:spcAft>
                <a:spcPts val="0"/>
              </a:spcAft>
              <a:buNone/>
            </a:pPr>
            <a:r>
              <a:rPr i="1" lang="en" sz="3000">
                <a:latin typeface="Nunito"/>
                <a:ea typeface="Nunito"/>
                <a:cs typeface="Nunito"/>
                <a:sym typeface="Nunito"/>
              </a:rPr>
              <a:t>Step-by-step instructions guide students through a hands-on activity that helps them discover the answer to the Mystery.</a:t>
            </a:r>
            <a:endParaRPr>
              <a:latin typeface="Nunito"/>
              <a:ea typeface="Nunito"/>
              <a:cs typeface="Nunito"/>
              <a:sym typeface="Nunito"/>
            </a:endParaRPr>
          </a:p>
        </p:txBody>
      </p:sp>
      <p:pic>
        <p:nvPicPr>
          <p:cNvPr id="266" name="Google Shape;266;p53"/>
          <p:cNvPicPr preferRelativeResize="0"/>
          <p:nvPr/>
        </p:nvPicPr>
        <p:blipFill>
          <a:blip r:embed="rId3">
            <a:alphaModFix/>
          </a:blip>
          <a:stretch>
            <a:fillRect/>
          </a:stretch>
        </p:blipFill>
        <p:spPr>
          <a:xfrm>
            <a:off x="4900950" y="1118801"/>
            <a:ext cx="3932999" cy="2953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4"/>
          <p:cNvSpPr txBox="1"/>
          <p:nvPr>
            <p:ph type="title"/>
          </p:nvPr>
        </p:nvSpPr>
        <p:spPr>
          <a:xfrm>
            <a:off x="265500" y="344625"/>
            <a:ext cx="4045200" cy="43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latin typeface="Nunito"/>
                <a:ea typeface="Nunito"/>
                <a:cs typeface="Nunito"/>
                <a:sym typeface="Nunito"/>
              </a:rPr>
              <a:t>Video summary:</a:t>
            </a:r>
            <a:endParaRPr>
              <a:latin typeface="Nunito"/>
              <a:ea typeface="Nunito"/>
              <a:cs typeface="Nunito"/>
              <a:sym typeface="Nunito"/>
            </a:endParaRPr>
          </a:p>
          <a:p>
            <a:pPr indent="0" lvl="0" marL="0" rtl="0" algn="ctr">
              <a:spcBef>
                <a:spcPts val="0"/>
              </a:spcBef>
              <a:spcAft>
                <a:spcPts val="0"/>
              </a:spcAft>
              <a:buNone/>
            </a:pPr>
            <a:br>
              <a:rPr i="1" lang="en" sz="3000">
                <a:latin typeface="Nunito"/>
                <a:ea typeface="Nunito"/>
                <a:cs typeface="Nunito"/>
                <a:sym typeface="Nunito"/>
              </a:rPr>
            </a:br>
            <a:r>
              <a:rPr i="1" lang="en" sz="3000">
                <a:latin typeface="Nunito"/>
                <a:ea typeface="Nunito"/>
                <a:cs typeface="Nunito"/>
                <a:sym typeface="Nunito"/>
              </a:rPr>
              <a:t>A short video ends the lesson, helping students integrate their insights and retain what they learned.</a:t>
            </a:r>
            <a:endParaRPr>
              <a:latin typeface="Nunito"/>
              <a:ea typeface="Nunito"/>
              <a:cs typeface="Nunito"/>
              <a:sym typeface="Nunito"/>
            </a:endParaRPr>
          </a:p>
          <a:p>
            <a:pPr indent="0" lvl="0" marL="0" rtl="0" algn="l">
              <a:spcBef>
                <a:spcPts val="0"/>
              </a:spcBef>
              <a:spcAft>
                <a:spcPts val="0"/>
              </a:spcAft>
              <a:buNone/>
            </a:pPr>
            <a:r>
              <a:t/>
            </a:r>
            <a:endParaRPr/>
          </a:p>
        </p:txBody>
      </p:sp>
      <p:pic>
        <p:nvPicPr>
          <p:cNvPr id="272" name="Google Shape;272;p54"/>
          <p:cNvPicPr preferRelativeResize="0"/>
          <p:nvPr/>
        </p:nvPicPr>
        <p:blipFill>
          <a:blip r:embed="rId3">
            <a:alphaModFix/>
          </a:blip>
          <a:stretch>
            <a:fillRect/>
          </a:stretch>
        </p:blipFill>
        <p:spPr>
          <a:xfrm>
            <a:off x="4737325" y="1029661"/>
            <a:ext cx="4045199" cy="301472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55"/>
          <p:cNvSpPr txBox="1"/>
          <p:nvPr>
            <p:ph type="title"/>
          </p:nvPr>
        </p:nvSpPr>
        <p:spPr>
          <a:xfrm>
            <a:off x="265500" y="311798"/>
            <a:ext cx="4045200" cy="438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latin typeface="Nunito"/>
                <a:ea typeface="Nunito"/>
                <a:cs typeface="Nunito"/>
                <a:sym typeface="Nunito"/>
              </a:rPr>
              <a:t>Editable assessments:</a:t>
            </a:r>
            <a:endParaRPr>
              <a:latin typeface="Nunito"/>
              <a:ea typeface="Nunito"/>
              <a:cs typeface="Nunito"/>
              <a:sym typeface="Nunito"/>
            </a:endParaRPr>
          </a:p>
          <a:p>
            <a:pPr indent="0" lvl="0" marL="0" rtl="0" algn="ctr">
              <a:spcBef>
                <a:spcPts val="0"/>
              </a:spcBef>
              <a:spcAft>
                <a:spcPts val="0"/>
              </a:spcAft>
              <a:buNone/>
            </a:pPr>
            <a:br>
              <a:rPr i="1" lang="en" sz="3000">
                <a:latin typeface="Nunito"/>
                <a:ea typeface="Nunito"/>
                <a:cs typeface="Nunito"/>
                <a:sym typeface="Nunito"/>
              </a:rPr>
            </a:br>
            <a:r>
              <a:rPr i="1" lang="en" sz="3000">
                <a:latin typeface="Nunito"/>
                <a:ea typeface="Nunito"/>
                <a:cs typeface="Nunito"/>
                <a:sym typeface="Nunito"/>
              </a:rPr>
              <a:t>Lesson and end-of-unit assessments are easy to edit to your needs and print out.</a:t>
            </a:r>
            <a:endParaRPr>
              <a:latin typeface="Nunito"/>
              <a:ea typeface="Nunito"/>
              <a:cs typeface="Nunito"/>
              <a:sym typeface="Nunito"/>
            </a:endParaRPr>
          </a:p>
          <a:p>
            <a:pPr indent="0" lvl="0" marL="0" rtl="0" algn="l">
              <a:spcBef>
                <a:spcPts val="0"/>
              </a:spcBef>
              <a:spcAft>
                <a:spcPts val="0"/>
              </a:spcAft>
              <a:buNone/>
            </a:pPr>
            <a:r>
              <a:t/>
            </a:r>
            <a:endParaRPr/>
          </a:p>
        </p:txBody>
      </p:sp>
      <p:pic>
        <p:nvPicPr>
          <p:cNvPr id="278" name="Google Shape;278;p55"/>
          <p:cNvPicPr preferRelativeResize="0"/>
          <p:nvPr/>
        </p:nvPicPr>
        <p:blipFill>
          <a:blip r:embed="rId3">
            <a:alphaModFix/>
          </a:blip>
          <a:stretch>
            <a:fillRect/>
          </a:stretch>
        </p:blipFill>
        <p:spPr>
          <a:xfrm>
            <a:off x="4848825" y="372071"/>
            <a:ext cx="4045200" cy="42642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6"/>
          <p:cNvSpPr txBox="1"/>
          <p:nvPr>
            <p:ph type="title"/>
          </p:nvPr>
        </p:nvSpPr>
        <p:spPr>
          <a:xfrm>
            <a:off x="490250" y="488250"/>
            <a:ext cx="7945200" cy="382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Choose a Mystery and get started today!</a:t>
            </a:r>
            <a:endParaRPr>
              <a:latin typeface="Nunito"/>
              <a:ea typeface="Nunito"/>
              <a:cs typeface="Nunito"/>
              <a:sym typeface="Nunito"/>
            </a:endParaRPr>
          </a:p>
          <a:p>
            <a:pPr indent="0" lvl="0" marL="0" rtl="0" algn="l">
              <a:spcBef>
                <a:spcPts val="0"/>
              </a:spcBef>
              <a:spcAft>
                <a:spcPts val="0"/>
              </a:spcAft>
              <a:buNone/>
            </a:pPr>
            <a:br>
              <a:rPr lang="en" sz="2400">
                <a:latin typeface="Nunito"/>
                <a:ea typeface="Nunito"/>
                <a:cs typeface="Nunito"/>
                <a:sym typeface="Nunito"/>
              </a:rPr>
            </a:br>
            <a:r>
              <a:rPr i="1" lang="en" sz="2400">
                <a:latin typeface="Nunito"/>
                <a:ea typeface="Nunito"/>
                <a:cs typeface="Nunito"/>
                <a:sym typeface="Nunito"/>
              </a:rPr>
              <a:t>Pick any unit in your grade. We recommend starting with the first Mystery—but you can also search by topic :) </a:t>
            </a:r>
            <a:br>
              <a:rPr i="1" lang="en" sz="2400">
                <a:latin typeface="Nunito"/>
                <a:ea typeface="Nunito"/>
                <a:cs typeface="Nunito"/>
                <a:sym typeface="Nunito"/>
              </a:rPr>
            </a:br>
            <a:br>
              <a:rPr i="1" lang="en" sz="2400">
                <a:latin typeface="Nunito"/>
                <a:ea typeface="Nunito"/>
                <a:cs typeface="Nunito"/>
                <a:sym typeface="Nunito"/>
              </a:rPr>
            </a:br>
            <a:r>
              <a:rPr i="1" lang="en" sz="2400">
                <a:latin typeface="Nunito"/>
                <a:ea typeface="Nunito"/>
                <a:cs typeface="Nunito"/>
                <a:sym typeface="Nunito"/>
              </a:rPr>
              <a:t>Questions? Contact </a:t>
            </a:r>
            <a:r>
              <a:rPr i="1" lang="en" sz="2400" u="sng">
                <a:solidFill>
                  <a:schemeClr val="hlink"/>
                </a:solidFill>
                <a:latin typeface="Nunito"/>
                <a:ea typeface="Nunito"/>
                <a:cs typeface="Nunito"/>
                <a:sym typeface="Nunito"/>
                <a:hlinkClick r:id="rId3"/>
              </a:rPr>
              <a:t>support@mysteryscience.com</a:t>
            </a:r>
            <a:r>
              <a:rPr i="1" lang="en" sz="2400">
                <a:latin typeface="Nunito"/>
                <a:ea typeface="Nunito"/>
                <a:cs typeface="Nunito"/>
                <a:sym typeface="Nunito"/>
              </a:rPr>
              <a:t>, or call 650-550-0670, and a real person will answer!</a:t>
            </a:r>
            <a:endParaRPr i="1" sz="2400">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2"/>
          <p:cNvSpPr txBox="1"/>
          <p:nvPr>
            <p:ph type="title"/>
          </p:nvPr>
        </p:nvSpPr>
        <p:spPr>
          <a:xfrm>
            <a:off x="265500" y="1534000"/>
            <a:ext cx="4273500" cy="212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Mystery Science</a:t>
            </a:r>
            <a:br>
              <a:rPr lang="en">
                <a:latin typeface="Nunito"/>
                <a:ea typeface="Nunito"/>
                <a:cs typeface="Nunito"/>
                <a:sym typeface="Nunito"/>
              </a:rPr>
            </a:br>
            <a:r>
              <a:rPr i="1" lang="en" sz="2800">
                <a:latin typeface="Nunito"/>
                <a:ea typeface="Nunito"/>
                <a:cs typeface="Nunito"/>
                <a:sym typeface="Nunito"/>
              </a:rPr>
              <a:t>Open and go lessons </a:t>
            </a:r>
            <a:br>
              <a:rPr i="1" lang="en" sz="2800">
                <a:latin typeface="Nunito"/>
                <a:ea typeface="Nunito"/>
                <a:cs typeface="Nunito"/>
                <a:sym typeface="Nunito"/>
              </a:rPr>
            </a:br>
            <a:r>
              <a:rPr i="1" lang="en" sz="2800">
                <a:latin typeface="Nunito"/>
                <a:ea typeface="Nunito"/>
                <a:cs typeface="Nunito"/>
                <a:sym typeface="Nunito"/>
              </a:rPr>
              <a:t>that inspire kids </a:t>
            </a:r>
            <a:br>
              <a:rPr i="1" lang="en" sz="2800">
                <a:latin typeface="Nunito"/>
                <a:ea typeface="Nunito"/>
                <a:cs typeface="Nunito"/>
                <a:sym typeface="Nunito"/>
              </a:rPr>
            </a:br>
            <a:r>
              <a:rPr i="1" lang="en" sz="2800">
                <a:latin typeface="Nunito"/>
                <a:ea typeface="Nunito"/>
                <a:cs typeface="Nunito"/>
                <a:sym typeface="Nunito"/>
              </a:rPr>
              <a:t>to love science</a:t>
            </a:r>
            <a:endParaRPr i="1" sz="2800">
              <a:latin typeface="Nunito"/>
              <a:ea typeface="Nunito"/>
              <a:cs typeface="Nunito"/>
              <a:sym typeface="Nunito"/>
            </a:endParaRPr>
          </a:p>
        </p:txBody>
      </p:sp>
      <p:sp>
        <p:nvSpPr>
          <p:cNvPr id="186" name="Google Shape;186;p42"/>
          <p:cNvSpPr txBox="1"/>
          <p:nvPr>
            <p:ph idx="1" type="body"/>
          </p:nvPr>
        </p:nvSpPr>
        <p:spPr>
          <a:xfrm>
            <a:off x="4773300" y="1741600"/>
            <a:ext cx="4190100" cy="21282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Font typeface="Nunito"/>
              <a:buAutoNum type="arabicPeriod"/>
            </a:pPr>
            <a:r>
              <a:rPr lang="en" sz="2400">
                <a:latin typeface="Nunito"/>
                <a:ea typeface="Nunito"/>
                <a:cs typeface="Nunito"/>
                <a:sym typeface="Nunito"/>
              </a:rPr>
              <a:t>What is Mystery Science?</a:t>
            </a:r>
            <a:endParaRPr sz="2400">
              <a:latin typeface="Nunito"/>
              <a:ea typeface="Nunito"/>
              <a:cs typeface="Nunito"/>
              <a:sym typeface="Nunito"/>
            </a:endParaRPr>
          </a:p>
          <a:p>
            <a:pPr indent="-381000" lvl="0" marL="457200" rtl="0" algn="l">
              <a:spcBef>
                <a:spcPts val="0"/>
              </a:spcBef>
              <a:spcAft>
                <a:spcPts val="0"/>
              </a:spcAft>
              <a:buSzPts val="2400"/>
              <a:buFont typeface="Nunito"/>
              <a:buAutoNum type="arabicPeriod"/>
            </a:pPr>
            <a:r>
              <a:rPr lang="en" sz="2400">
                <a:latin typeface="Nunito"/>
                <a:ea typeface="Nunito"/>
                <a:cs typeface="Nunito"/>
                <a:sym typeface="Nunito"/>
              </a:rPr>
              <a:t>Why is it great?</a:t>
            </a:r>
            <a:endParaRPr sz="2400">
              <a:latin typeface="Nunito"/>
              <a:ea typeface="Nunito"/>
              <a:cs typeface="Nunito"/>
              <a:sym typeface="Nunito"/>
            </a:endParaRPr>
          </a:p>
          <a:p>
            <a:pPr indent="-381000" lvl="0" marL="457200" rtl="0" algn="l">
              <a:spcBef>
                <a:spcPts val="0"/>
              </a:spcBef>
              <a:spcAft>
                <a:spcPts val="0"/>
              </a:spcAft>
              <a:buSzPts val="2400"/>
              <a:buFont typeface="Nunito"/>
              <a:buAutoNum type="arabicPeriod"/>
            </a:pPr>
            <a:r>
              <a:rPr lang="en" sz="2400">
                <a:latin typeface="Nunito"/>
                <a:ea typeface="Nunito"/>
                <a:cs typeface="Nunito"/>
                <a:sym typeface="Nunito"/>
              </a:rPr>
              <a:t>How does it work?</a:t>
            </a:r>
            <a:endParaRPr sz="2400">
              <a:latin typeface="Nunito"/>
              <a:ea typeface="Nunito"/>
              <a:cs typeface="Nunito"/>
              <a:sym typeface="Nunito"/>
            </a:endParaRPr>
          </a:p>
          <a:p>
            <a:pPr indent="-381000" lvl="0" marL="457200" rtl="0" algn="l">
              <a:spcBef>
                <a:spcPts val="0"/>
              </a:spcBef>
              <a:spcAft>
                <a:spcPts val="0"/>
              </a:spcAft>
              <a:buSzPts val="2400"/>
              <a:buFont typeface="Nunito"/>
              <a:buAutoNum type="arabicPeriod"/>
            </a:pPr>
            <a:r>
              <a:rPr lang="en" sz="2400">
                <a:latin typeface="Nunito"/>
                <a:ea typeface="Nunito"/>
                <a:cs typeface="Nunito"/>
                <a:sym typeface="Nunito"/>
              </a:rPr>
              <a:t>How do I get started?</a:t>
            </a:r>
            <a:endParaRPr sz="24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3"/>
          <p:cNvSpPr txBox="1"/>
          <p:nvPr>
            <p:ph type="title"/>
          </p:nvPr>
        </p:nvSpPr>
        <p:spPr>
          <a:xfrm>
            <a:off x="471900" y="334325"/>
            <a:ext cx="8222100" cy="117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One program, three resources </a:t>
            </a:r>
            <a:br>
              <a:rPr lang="en">
                <a:latin typeface="Nunito"/>
                <a:ea typeface="Nunito"/>
                <a:cs typeface="Nunito"/>
                <a:sym typeface="Nunito"/>
              </a:rPr>
            </a:br>
            <a:r>
              <a:rPr lang="en">
                <a:latin typeface="Nunito"/>
                <a:ea typeface="Nunito"/>
                <a:cs typeface="Nunito"/>
                <a:sym typeface="Nunito"/>
              </a:rPr>
              <a:t>to fit your teaching approach and time!</a:t>
            </a:r>
            <a:endParaRPr>
              <a:latin typeface="Nunito"/>
              <a:ea typeface="Nunito"/>
              <a:cs typeface="Nunito"/>
              <a:sym typeface="Nunito"/>
            </a:endParaRPr>
          </a:p>
        </p:txBody>
      </p:sp>
      <p:grpSp>
        <p:nvGrpSpPr>
          <p:cNvPr id="192" name="Google Shape;192;p43"/>
          <p:cNvGrpSpPr/>
          <p:nvPr/>
        </p:nvGrpSpPr>
        <p:grpSpPr>
          <a:xfrm>
            <a:off x="141475" y="1762600"/>
            <a:ext cx="2250300" cy="3252475"/>
            <a:chOff x="462925" y="1762600"/>
            <a:chExt cx="2250300" cy="3252475"/>
          </a:xfrm>
        </p:grpSpPr>
        <p:pic>
          <p:nvPicPr>
            <p:cNvPr id="193" name="Google Shape;193;p43"/>
            <p:cNvPicPr preferRelativeResize="0"/>
            <p:nvPr/>
          </p:nvPicPr>
          <p:blipFill rotWithShape="1">
            <a:blip r:embed="rId3">
              <a:alphaModFix/>
            </a:blip>
            <a:srcRect b="49104" l="0" r="0" t="0"/>
            <a:stretch/>
          </p:blipFill>
          <p:spPr>
            <a:xfrm>
              <a:off x="558425" y="2297925"/>
              <a:ext cx="2059299" cy="1666749"/>
            </a:xfrm>
            <a:prstGeom prst="rect">
              <a:avLst/>
            </a:prstGeom>
            <a:noFill/>
            <a:ln>
              <a:noFill/>
            </a:ln>
          </p:spPr>
        </p:pic>
        <p:sp>
          <p:nvSpPr>
            <p:cNvPr id="194" name="Google Shape;194;p43"/>
            <p:cNvSpPr txBox="1"/>
            <p:nvPr/>
          </p:nvSpPr>
          <p:spPr>
            <a:xfrm>
              <a:off x="462925" y="1762600"/>
              <a:ext cx="2250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685BC7"/>
                  </a:solidFill>
                  <a:latin typeface="Nunito"/>
                  <a:ea typeface="Nunito"/>
                  <a:cs typeface="Nunito"/>
                  <a:sym typeface="Nunito"/>
                </a:rPr>
                <a:t>MINI-LESSONS</a:t>
              </a:r>
              <a:endParaRPr b="1">
                <a:solidFill>
                  <a:srgbClr val="685BC7"/>
                </a:solidFill>
                <a:latin typeface="Nunito"/>
                <a:ea typeface="Nunito"/>
                <a:cs typeface="Nunito"/>
                <a:sym typeface="Nunito"/>
              </a:endParaRPr>
            </a:p>
          </p:txBody>
        </p:sp>
        <p:sp>
          <p:nvSpPr>
            <p:cNvPr id="195" name="Google Shape;195;p43"/>
            <p:cNvSpPr txBox="1"/>
            <p:nvPr/>
          </p:nvSpPr>
          <p:spPr>
            <a:xfrm>
              <a:off x="591475" y="3890375"/>
              <a:ext cx="1993200" cy="11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10-20 min</a:t>
              </a:r>
              <a:endParaRPr b="1">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Morning meetings</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Getting into science</a:t>
              </a:r>
              <a:endParaRPr>
                <a:latin typeface="Nunito"/>
                <a:ea typeface="Nunito"/>
                <a:cs typeface="Nunito"/>
                <a:sym typeface="Nunito"/>
              </a:endParaRPr>
            </a:p>
          </p:txBody>
        </p:sp>
      </p:grpSp>
      <p:grpSp>
        <p:nvGrpSpPr>
          <p:cNvPr id="196" name="Google Shape;196;p43"/>
          <p:cNvGrpSpPr/>
          <p:nvPr/>
        </p:nvGrpSpPr>
        <p:grpSpPr>
          <a:xfrm>
            <a:off x="2766175" y="1762600"/>
            <a:ext cx="2480700" cy="3252500"/>
            <a:chOff x="2997113" y="1762600"/>
            <a:chExt cx="2480700" cy="3252500"/>
          </a:xfrm>
        </p:grpSpPr>
        <p:pic>
          <p:nvPicPr>
            <p:cNvPr id="197" name="Google Shape;197;p43"/>
            <p:cNvPicPr preferRelativeResize="0"/>
            <p:nvPr/>
          </p:nvPicPr>
          <p:blipFill>
            <a:blip r:embed="rId4">
              <a:alphaModFix/>
            </a:blip>
            <a:stretch>
              <a:fillRect/>
            </a:stretch>
          </p:blipFill>
          <p:spPr>
            <a:xfrm>
              <a:off x="2997188" y="2297925"/>
              <a:ext cx="2380674" cy="1596375"/>
            </a:xfrm>
            <a:prstGeom prst="rect">
              <a:avLst/>
            </a:prstGeom>
            <a:noFill/>
            <a:ln>
              <a:noFill/>
            </a:ln>
          </p:spPr>
        </p:pic>
        <p:sp>
          <p:nvSpPr>
            <p:cNvPr id="198" name="Google Shape;198;p43"/>
            <p:cNvSpPr txBox="1"/>
            <p:nvPr/>
          </p:nvSpPr>
          <p:spPr>
            <a:xfrm>
              <a:off x="3062375" y="1762600"/>
              <a:ext cx="2250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685BC7"/>
                  </a:solidFill>
                  <a:latin typeface="Nunito"/>
                  <a:ea typeface="Nunito"/>
                  <a:cs typeface="Nunito"/>
                  <a:sym typeface="Nunito"/>
                </a:rPr>
                <a:t>FULL LESSONS</a:t>
              </a:r>
              <a:endParaRPr b="1">
                <a:solidFill>
                  <a:srgbClr val="685BC7"/>
                </a:solidFill>
                <a:latin typeface="Nunito"/>
                <a:ea typeface="Nunito"/>
                <a:cs typeface="Nunito"/>
                <a:sym typeface="Nunito"/>
              </a:endParaRPr>
            </a:p>
          </p:txBody>
        </p:sp>
        <p:sp>
          <p:nvSpPr>
            <p:cNvPr id="199" name="Google Shape;199;p43"/>
            <p:cNvSpPr txBox="1"/>
            <p:nvPr/>
          </p:nvSpPr>
          <p:spPr>
            <a:xfrm>
              <a:off x="2997113" y="3894300"/>
              <a:ext cx="2480700" cy="112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1 hour (+ more for extras)</a:t>
              </a:r>
              <a:endParaRPr b="1">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Core curriculum</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Teach key standards, with a virtual science co-teacher</a:t>
              </a:r>
              <a:endParaRPr>
                <a:latin typeface="Nunito"/>
                <a:ea typeface="Nunito"/>
                <a:cs typeface="Nunito"/>
                <a:sym typeface="Nunito"/>
              </a:endParaRPr>
            </a:p>
          </p:txBody>
        </p:sp>
      </p:grpSp>
      <p:grpSp>
        <p:nvGrpSpPr>
          <p:cNvPr id="200" name="Google Shape;200;p43"/>
          <p:cNvGrpSpPr/>
          <p:nvPr/>
        </p:nvGrpSpPr>
        <p:grpSpPr>
          <a:xfrm>
            <a:off x="5621285" y="1762600"/>
            <a:ext cx="3408438" cy="3252500"/>
            <a:chOff x="5621285" y="1762600"/>
            <a:chExt cx="3408438" cy="3252500"/>
          </a:xfrm>
        </p:grpSpPr>
        <p:sp>
          <p:nvSpPr>
            <p:cNvPr id="201" name="Google Shape;201;p43"/>
            <p:cNvSpPr txBox="1"/>
            <p:nvPr/>
          </p:nvSpPr>
          <p:spPr>
            <a:xfrm>
              <a:off x="5675150" y="3886200"/>
              <a:ext cx="3342300" cy="112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Nunito"/>
                  <a:ea typeface="Nunito"/>
                  <a:cs typeface="Nunito"/>
                  <a:sym typeface="Nunito"/>
                </a:rPr>
                <a:t>2+ hours/week</a:t>
              </a:r>
              <a:endParaRPr b="1">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D</a:t>
              </a:r>
              <a:r>
                <a:rPr lang="en">
                  <a:latin typeface="Nunito"/>
                  <a:ea typeface="Nunito"/>
                  <a:cs typeface="Nunito"/>
                  <a:sym typeface="Nunito"/>
                </a:rPr>
                <a:t>eeper exploration</a:t>
              </a:r>
              <a:endParaRPr>
                <a:latin typeface="Nunito"/>
                <a:ea typeface="Nunito"/>
                <a:cs typeface="Nunito"/>
                <a:sym typeface="Nunito"/>
              </a:endParaRPr>
            </a:p>
            <a:p>
              <a:pPr indent="0" lvl="0" marL="0" rtl="0" algn="l">
                <a:spcBef>
                  <a:spcPts val="0"/>
                </a:spcBef>
                <a:spcAft>
                  <a:spcPts val="0"/>
                </a:spcAft>
                <a:buNone/>
              </a:pPr>
              <a:r>
                <a:rPr lang="en">
                  <a:latin typeface="Nunito"/>
                  <a:ea typeface="Nunito"/>
                  <a:cs typeface="Nunito"/>
                  <a:sym typeface="Nunito"/>
                </a:rPr>
                <a:t>Adds anchor phenomena, anchor connections, and performance tasks </a:t>
              </a:r>
              <a:endParaRPr>
                <a:latin typeface="Nunito"/>
                <a:ea typeface="Nunito"/>
                <a:cs typeface="Nunito"/>
                <a:sym typeface="Nunito"/>
              </a:endParaRPr>
            </a:p>
            <a:p>
              <a:pPr indent="0" lvl="0" marL="0" rtl="0" algn="l">
                <a:spcBef>
                  <a:spcPts val="0"/>
                </a:spcBef>
                <a:spcAft>
                  <a:spcPts val="0"/>
                </a:spcAft>
                <a:buNone/>
              </a:pPr>
              <a:r>
                <a:rPr i="1" lang="en" sz="1200">
                  <a:latin typeface="Nunito"/>
                  <a:ea typeface="Nunito"/>
                  <a:cs typeface="Nunito"/>
                  <a:sym typeface="Nunito"/>
                </a:rPr>
                <a:t>4th &amp; 5th grades; 3rd being added in 2019/20</a:t>
              </a:r>
              <a:endParaRPr i="1" sz="1200">
                <a:latin typeface="Nunito"/>
                <a:ea typeface="Nunito"/>
                <a:cs typeface="Nunito"/>
                <a:sym typeface="Nunito"/>
              </a:endParaRPr>
            </a:p>
          </p:txBody>
        </p:sp>
        <p:sp>
          <p:nvSpPr>
            <p:cNvPr id="202" name="Google Shape;202;p43"/>
            <p:cNvSpPr txBox="1"/>
            <p:nvPr/>
          </p:nvSpPr>
          <p:spPr>
            <a:xfrm>
              <a:off x="6221146" y="1762600"/>
              <a:ext cx="22503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685BC7"/>
                  </a:solidFill>
                  <a:latin typeface="Nunito"/>
                  <a:ea typeface="Nunito"/>
                  <a:cs typeface="Nunito"/>
                  <a:sym typeface="Nunito"/>
                </a:rPr>
                <a:t>ANCHOR LAYER</a:t>
              </a:r>
              <a:endParaRPr b="1">
                <a:solidFill>
                  <a:srgbClr val="685BC7"/>
                </a:solidFill>
                <a:latin typeface="Nunito"/>
                <a:ea typeface="Nunito"/>
                <a:cs typeface="Nunito"/>
                <a:sym typeface="Nunito"/>
              </a:endParaRPr>
            </a:p>
          </p:txBody>
        </p:sp>
        <p:grpSp>
          <p:nvGrpSpPr>
            <p:cNvPr id="203" name="Google Shape;203;p43"/>
            <p:cNvGrpSpPr/>
            <p:nvPr/>
          </p:nvGrpSpPr>
          <p:grpSpPr>
            <a:xfrm>
              <a:off x="5621285" y="2450762"/>
              <a:ext cx="3408438" cy="1378337"/>
              <a:chOff x="-3682900" y="1328325"/>
              <a:chExt cx="3236576" cy="1243425"/>
            </a:xfrm>
          </p:grpSpPr>
          <p:pic>
            <p:nvPicPr>
              <p:cNvPr id="204" name="Google Shape;204;p43"/>
              <p:cNvPicPr preferRelativeResize="0"/>
              <p:nvPr/>
            </p:nvPicPr>
            <p:blipFill rotWithShape="1">
              <a:blip r:embed="rId5">
                <a:alphaModFix/>
              </a:blip>
              <a:srcRect b="0" l="0" r="34772" t="0"/>
              <a:stretch/>
            </p:blipFill>
            <p:spPr>
              <a:xfrm>
                <a:off x="-3682900" y="1328325"/>
                <a:ext cx="2250301" cy="1243425"/>
              </a:xfrm>
              <a:prstGeom prst="rect">
                <a:avLst/>
              </a:prstGeom>
              <a:noFill/>
              <a:ln>
                <a:noFill/>
              </a:ln>
            </p:spPr>
          </p:pic>
          <p:pic>
            <p:nvPicPr>
              <p:cNvPr id="205" name="Google Shape;205;p43"/>
              <p:cNvPicPr preferRelativeResize="0"/>
              <p:nvPr/>
            </p:nvPicPr>
            <p:blipFill rotWithShape="1">
              <a:blip r:embed="rId5">
                <a:alphaModFix/>
              </a:blip>
              <a:srcRect b="0" l="71412" r="0" t="0"/>
              <a:stretch/>
            </p:blipFill>
            <p:spPr>
              <a:xfrm>
                <a:off x="-1432600" y="1328325"/>
                <a:ext cx="986276" cy="1243425"/>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4"/>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Nunito"/>
                <a:ea typeface="Nunito"/>
                <a:cs typeface="Nunito"/>
                <a:sym typeface="Nunito"/>
              </a:rPr>
              <a:t>FULL LENGTH, STANDARDS-ALIGNED LESSONS FOR K-5</a:t>
            </a:r>
            <a:endParaRPr sz="1800">
              <a:latin typeface="Nunito"/>
              <a:ea typeface="Nunito"/>
              <a:cs typeface="Nunito"/>
              <a:sym typeface="Nunito"/>
            </a:endParaRPr>
          </a:p>
        </p:txBody>
      </p:sp>
      <p:pic>
        <p:nvPicPr>
          <p:cNvPr id="211" name="Google Shape;211;p44"/>
          <p:cNvPicPr preferRelativeResize="0"/>
          <p:nvPr/>
        </p:nvPicPr>
        <p:blipFill>
          <a:blip r:embed="rId3">
            <a:alphaModFix/>
          </a:blip>
          <a:stretch>
            <a:fillRect/>
          </a:stretch>
        </p:blipFill>
        <p:spPr>
          <a:xfrm>
            <a:off x="1905400" y="241700"/>
            <a:ext cx="4685500" cy="43920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5"/>
          <p:cNvSpPr txBox="1"/>
          <p:nvPr>
            <p:ph type="title"/>
          </p:nvPr>
        </p:nvSpPr>
        <p:spPr>
          <a:xfrm>
            <a:off x="265500" y="1383325"/>
            <a:ext cx="4045200" cy="192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Mystery Science is </a:t>
            </a:r>
            <a:endParaRPr>
              <a:latin typeface="Nunito"/>
              <a:ea typeface="Nunito"/>
              <a:cs typeface="Nunito"/>
              <a:sym typeface="Nunito"/>
            </a:endParaRPr>
          </a:p>
          <a:p>
            <a:pPr indent="0" lvl="0" marL="0" rtl="0" algn="ctr">
              <a:spcBef>
                <a:spcPts val="0"/>
              </a:spcBef>
              <a:spcAft>
                <a:spcPts val="0"/>
              </a:spcAft>
              <a:buNone/>
            </a:pPr>
            <a:r>
              <a:rPr b="1" lang="en">
                <a:latin typeface="Nunito"/>
                <a:ea typeface="Nunito"/>
                <a:cs typeface="Nunito"/>
                <a:sym typeface="Nunito"/>
              </a:rPr>
              <a:t>easy!</a:t>
            </a:r>
            <a:endParaRPr b="1">
              <a:latin typeface="Nunito"/>
              <a:ea typeface="Nunito"/>
              <a:cs typeface="Nunito"/>
              <a:sym typeface="Nunito"/>
            </a:endParaRPr>
          </a:p>
        </p:txBody>
      </p:sp>
      <p:sp>
        <p:nvSpPr>
          <p:cNvPr id="217" name="Google Shape;217;p45"/>
          <p:cNvSpPr txBox="1"/>
          <p:nvPr>
            <p:ph idx="1" type="body"/>
          </p:nvPr>
        </p:nvSpPr>
        <p:spPr>
          <a:xfrm>
            <a:off x="4939500" y="724200"/>
            <a:ext cx="3837000" cy="39669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Nunito"/>
              <a:buChar char="●"/>
            </a:pPr>
            <a:r>
              <a:rPr lang="en">
                <a:latin typeface="Nunito"/>
                <a:ea typeface="Nunito"/>
                <a:cs typeface="Nunito"/>
                <a:sym typeface="Nunito"/>
              </a:rPr>
              <a:t>A virtual science expert co-teacher by your side</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
                <a:latin typeface="Nunito"/>
                <a:ea typeface="Nunito"/>
                <a:cs typeface="Nunito"/>
                <a:sym typeface="Nunito"/>
              </a:rPr>
              <a:t>Pre-planned lessons, with cool visuals, “wows” are guaranteed :) </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
                <a:latin typeface="Nunito"/>
                <a:ea typeface="Nunito"/>
                <a:cs typeface="Nunito"/>
                <a:sym typeface="Nunito"/>
              </a:rPr>
              <a:t>Built-in g</a:t>
            </a:r>
            <a:r>
              <a:rPr lang="en">
                <a:latin typeface="Nunito"/>
                <a:ea typeface="Nunito"/>
                <a:cs typeface="Nunito"/>
                <a:sym typeface="Nunito"/>
              </a:rPr>
              <a:t>uided discussions </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
                <a:latin typeface="Nunito"/>
                <a:ea typeface="Nunito"/>
                <a:cs typeface="Nunito"/>
                <a:sym typeface="Nunito"/>
              </a:rPr>
              <a:t>Minimal prep with easy-to-gather supplies</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
                <a:latin typeface="Nunito"/>
                <a:ea typeface="Nunito"/>
                <a:cs typeface="Nunito"/>
                <a:sym typeface="Nunito"/>
              </a:rPr>
              <a:t>Step-by-step directions for all hands-on activities</a:t>
            </a: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
                <a:latin typeface="Nunito"/>
                <a:ea typeface="Nunito"/>
                <a:cs typeface="Nunito"/>
                <a:sym typeface="Nunito"/>
              </a:rPr>
              <a:t>No professional development required</a:t>
            </a:r>
            <a:endParaRPr>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6"/>
          <p:cNvSpPr txBox="1"/>
          <p:nvPr>
            <p:ph idx="1" type="body"/>
          </p:nvPr>
        </p:nvSpPr>
        <p:spPr>
          <a:xfrm>
            <a:off x="4939500" y="812231"/>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“I love these lessons! Everything is right there. The video clips and questions are great. My students get so involved and everyone participates. As I walk around the classroom, I hear great discussions between students.”</a:t>
            </a:r>
            <a:endParaRPr>
              <a:latin typeface="Nunito"/>
              <a:ea typeface="Nunito"/>
              <a:cs typeface="Nunito"/>
              <a:sym typeface="Nunito"/>
            </a:endParaRPr>
          </a:p>
          <a:p>
            <a:pPr indent="457200" lvl="0" marL="0" rtl="0" algn="l">
              <a:spcBef>
                <a:spcPts val="1600"/>
              </a:spcBef>
              <a:spcAft>
                <a:spcPts val="1600"/>
              </a:spcAft>
              <a:buNone/>
            </a:pPr>
            <a:r>
              <a:rPr i="1" lang="en" sz="1400">
                <a:latin typeface="Nunito"/>
                <a:ea typeface="Nunito"/>
                <a:cs typeface="Nunito"/>
                <a:sym typeface="Nunito"/>
              </a:rPr>
              <a:t>— Toni (3rd grade teacher, Grayling, MI)</a:t>
            </a:r>
            <a:endParaRPr i="1" sz="1400">
              <a:latin typeface="Nunito"/>
              <a:ea typeface="Nunito"/>
              <a:cs typeface="Nunito"/>
              <a:sym typeface="Nunito"/>
            </a:endParaRPr>
          </a:p>
        </p:txBody>
      </p:sp>
      <p:sp>
        <p:nvSpPr>
          <p:cNvPr id="223" name="Google Shape;223;p46"/>
          <p:cNvSpPr txBox="1"/>
          <p:nvPr>
            <p:ph type="title"/>
          </p:nvPr>
        </p:nvSpPr>
        <p:spPr>
          <a:xfrm>
            <a:off x="265500" y="1830600"/>
            <a:ext cx="4045200" cy="148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Mystery Science is </a:t>
            </a:r>
            <a:r>
              <a:rPr b="1" lang="en">
                <a:latin typeface="Nunito"/>
                <a:ea typeface="Nunito"/>
                <a:cs typeface="Nunito"/>
                <a:sym typeface="Nunito"/>
              </a:rPr>
              <a:t>engaging!</a:t>
            </a:r>
            <a:endParaRPr b="1">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7"/>
          <p:cNvSpPr txBox="1"/>
          <p:nvPr>
            <p:ph idx="1" type="body"/>
          </p:nvPr>
        </p:nvSpPr>
        <p:spPr>
          <a:xfrm>
            <a:off x="4939500" y="205750"/>
            <a:ext cx="3933000" cy="47193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Nunito"/>
              <a:buChar char="●"/>
            </a:pPr>
            <a:r>
              <a:rPr lang="en">
                <a:latin typeface="Nunito"/>
                <a:ea typeface="Nunito"/>
                <a:cs typeface="Nunito"/>
                <a:sym typeface="Nunito"/>
              </a:rPr>
              <a:t>Designed for the Next Generation Science Standards (</a:t>
            </a:r>
            <a:r>
              <a:rPr lang="en">
                <a:latin typeface="Nunito"/>
                <a:ea typeface="Nunito"/>
                <a:cs typeface="Nunito"/>
                <a:sym typeface="Nunito"/>
              </a:rPr>
              <a:t>NGSS)</a:t>
            </a:r>
            <a:br>
              <a:rPr lang="en">
                <a:latin typeface="Nunito"/>
                <a:ea typeface="Nunito"/>
                <a:cs typeface="Nunito"/>
                <a:sym typeface="Nunito"/>
              </a:rPr>
            </a:br>
            <a:endParaRPr>
              <a:latin typeface="Nunito"/>
              <a:ea typeface="Nunito"/>
              <a:cs typeface="Nunito"/>
              <a:sym typeface="Nunito"/>
            </a:endParaRPr>
          </a:p>
          <a:p>
            <a:pPr indent="-342900" lvl="0" marL="457200" rtl="0" algn="l">
              <a:spcBef>
                <a:spcPts val="0"/>
              </a:spcBef>
              <a:spcAft>
                <a:spcPts val="0"/>
              </a:spcAft>
              <a:buSzPts val="1800"/>
              <a:buFont typeface="Nunito"/>
              <a:buChar char="●"/>
            </a:pPr>
            <a:r>
              <a:rPr lang="en">
                <a:latin typeface="Nunito"/>
                <a:ea typeface="Nunito"/>
                <a:cs typeface="Nunito"/>
                <a:sym typeface="Nunito"/>
              </a:rPr>
              <a:t>Aligned to many state-specific standards</a:t>
            </a:r>
            <a:endParaRPr>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Arizona</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Florida</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Georgia</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North Carolina</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Ohio</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Tennessee</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Texas</a:t>
            </a:r>
            <a:endParaRPr sz="1800">
              <a:latin typeface="Nunito"/>
              <a:ea typeface="Nunito"/>
              <a:cs typeface="Nunito"/>
              <a:sym typeface="Nunito"/>
            </a:endParaRPr>
          </a:p>
          <a:p>
            <a:pPr indent="-342900" lvl="1" marL="914400" rtl="0" algn="l">
              <a:spcBef>
                <a:spcPts val="0"/>
              </a:spcBef>
              <a:spcAft>
                <a:spcPts val="0"/>
              </a:spcAft>
              <a:buSzPts val="1800"/>
              <a:buFont typeface="Nunito"/>
              <a:buChar char="○"/>
            </a:pPr>
            <a:r>
              <a:rPr lang="en" sz="1800">
                <a:latin typeface="Nunito"/>
                <a:ea typeface="Nunito"/>
                <a:cs typeface="Nunito"/>
                <a:sym typeface="Nunito"/>
              </a:rPr>
              <a:t>More coming soon!</a:t>
            </a:r>
            <a:endParaRPr sz="1800">
              <a:latin typeface="Nunito"/>
              <a:ea typeface="Nunito"/>
              <a:cs typeface="Nunito"/>
              <a:sym typeface="Nunito"/>
            </a:endParaRPr>
          </a:p>
        </p:txBody>
      </p:sp>
      <p:sp>
        <p:nvSpPr>
          <p:cNvPr id="229" name="Google Shape;229;p47"/>
          <p:cNvSpPr txBox="1"/>
          <p:nvPr>
            <p:ph type="title"/>
          </p:nvPr>
        </p:nvSpPr>
        <p:spPr>
          <a:xfrm>
            <a:off x="265500" y="1370450"/>
            <a:ext cx="4045200" cy="2674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Nunito"/>
                <a:ea typeface="Nunito"/>
                <a:cs typeface="Nunito"/>
                <a:sym typeface="Nunito"/>
              </a:rPr>
              <a:t>Mystery Science is </a:t>
            </a:r>
            <a:r>
              <a:rPr b="1" lang="en">
                <a:latin typeface="Nunito"/>
                <a:ea typeface="Nunito"/>
                <a:cs typeface="Nunito"/>
                <a:sym typeface="Nunito"/>
              </a:rPr>
              <a:t>aligned to standards!</a:t>
            </a:r>
            <a:endParaRPr b="1">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8"/>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Next Generation Science Standards planning overview--4th grade example</a:t>
            </a:r>
            <a:endParaRPr/>
          </a:p>
        </p:txBody>
      </p:sp>
      <p:pic>
        <p:nvPicPr>
          <p:cNvPr id="235" name="Google Shape;235;p48"/>
          <p:cNvPicPr preferRelativeResize="0"/>
          <p:nvPr/>
        </p:nvPicPr>
        <p:blipFill>
          <a:blip r:embed="rId3">
            <a:alphaModFix/>
          </a:blip>
          <a:stretch>
            <a:fillRect/>
          </a:stretch>
        </p:blipFill>
        <p:spPr>
          <a:xfrm>
            <a:off x="1590075" y="161325"/>
            <a:ext cx="5515725" cy="4392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