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512618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Skąd się bierze mowa nienawiści? &gt; Analiza Mediów &gt; </a:t>
            </a:r>
            <a:r>
              <a:rPr b="1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Czytanie między słowami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914400" y="2150850"/>
            <a:ext cx="541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l-PL" sz="4800"/>
              <a:t>Czytanie między słowami</a:t>
            </a:r>
            <a:endParaRPr b="1" sz="4800"/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15694">
            <a:off x="7567691" y="1871942"/>
            <a:ext cx="1157907" cy="70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451" y="977988"/>
            <a:ext cx="1064323" cy="83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 rot="-520883">
            <a:off x="6307487" y="2627742"/>
            <a:ext cx="806945" cy="857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pl-PL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5999" y="3400475"/>
            <a:ext cx="1196549" cy="10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4"/>
          <p:cNvGrpSpPr/>
          <p:nvPr/>
        </p:nvGrpSpPr>
        <p:grpSpPr>
          <a:xfrm>
            <a:off x="2063100" y="561406"/>
            <a:ext cx="5602204" cy="3559497"/>
            <a:chOff x="2063100" y="561406"/>
            <a:chExt cx="5602204" cy="3559497"/>
          </a:xfrm>
        </p:grpSpPr>
        <p:grpSp>
          <p:nvGrpSpPr>
            <p:cNvPr id="209" name="Google Shape;209;p34"/>
            <p:cNvGrpSpPr/>
            <p:nvPr/>
          </p:nvGrpSpPr>
          <p:grpSpPr>
            <a:xfrm>
              <a:off x="2063100" y="561406"/>
              <a:ext cx="5602204" cy="3559497"/>
              <a:chOff x="2063100" y="561406"/>
              <a:chExt cx="5602204" cy="3559497"/>
            </a:xfrm>
          </p:grpSpPr>
          <p:pic>
            <p:nvPicPr>
              <p:cNvPr id="210" name="Google Shape;210;p3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063100" y="561406"/>
                <a:ext cx="5602204" cy="35594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1" name="Google Shape;211;p34"/>
              <p:cNvSpPr/>
              <p:nvPr/>
            </p:nvSpPr>
            <p:spPr>
              <a:xfrm>
                <a:off x="2574950" y="1587398"/>
                <a:ext cx="4835348" cy="634737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34"/>
            <p:cNvSpPr/>
            <p:nvPr/>
          </p:nvSpPr>
          <p:spPr>
            <a:xfrm>
              <a:off x="3081985" y="577901"/>
              <a:ext cx="2631186" cy="101681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34"/>
          <p:cNvSpPr/>
          <p:nvPr/>
        </p:nvSpPr>
        <p:spPr>
          <a:xfrm>
            <a:off x="3089300" y="2347975"/>
            <a:ext cx="3885600" cy="819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2914192" y="1582829"/>
            <a:ext cx="48353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pl-PL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ŚMIERĆ WSZYTSKIM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3081985" y="819300"/>
            <a:ext cx="27409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Czas na 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35"/>
          <p:cNvGrpSpPr/>
          <p:nvPr/>
        </p:nvGrpSpPr>
        <p:grpSpPr>
          <a:xfrm>
            <a:off x="2032803" y="452535"/>
            <a:ext cx="5692219" cy="3761025"/>
            <a:chOff x="1979463" y="429675"/>
            <a:chExt cx="5692219" cy="3761025"/>
          </a:xfrm>
        </p:grpSpPr>
        <p:grpSp>
          <p:nvGrpSpPr>
            <p:cNvPr id="221" name="Google Shape;221;p35"/>
            <p:cNvGrpSpPr/>
            <p:nvPr/>
          </p:nvGrpSpPr>
          <p:grpSpPr>
            <a:xfrm>
              <a:off x="1979463" y="429675"/>
              <a:ext cx="5692219" cy="3761025"/>
              <a:chOff x="1979463" y="429675"/>
              <a:chExt cx="5692219" cy="3761025"/>
            </a:xfrm>
          </p:grpSpPr>
          <p:pic>
            <p:nvPicPr>
              <p:cNvPr id="222" name="Google Shape;222;p3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79463" y="429675"/>
                <a:ext cx="5692219" cy="376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35"/>
              <p:cNvSpPr/>
              <p:nvPr/>
            </p:nvSpPr>
            <p:spPr>
              <a:xfrm>
                <a:off x="1979463" y="629107"/>
                <a:ext cx="5555193" cy="2138090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5"/>
              <p:cNvSpPr/>
              <p:nvPr/>
            </p:nvSpPr>
            <p:spPr>
              <a:xfrm>
                <a:off x="6810451" y="2926080"/>
                <a:ext cx="488636" cy="731520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l-PL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„”</a:t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" name="Google Shape;225;p35"/>
            <p:cNvSpPr/>
            <p:nvPr/>
          </p:nvSpPr>
          <p:spPr>
            <a:xfrm>
              <a:off x="6738661" y="2641937"/>
              <a:ext cx="5492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t/>
              </a:r>
              <a:endParaRPr b="0" i="0" sz="6000" u="none" cap="none" strike="noStrik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226" name="Google Shape;226;p35"/>
          <p:cNvSpPr/>
          <p:nvPr/>
        </p:nvSpPr>
        <p:spPr>
          <a:xfrm>
            <a:off x="2523975" y="2874300"/>
            <a:ext cx="4230600" cy="990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2312800" y="865582"/>
            <a:ext cx="555223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l-PL" sz="5400" u="none" cap="none" strike="noStrik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W EUROPIE JEST ZA DUŻO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6"/>
          <p:cNvGrpSpPr/>
          <p:nvPr/>
        </p:nvGrpSpPr>
        <p:grpSpPr>
          <a:xfrm>
            <a:off x="2285775" y="785882"/>
            <a:ext cx="4831462" cy="3902996"/>
            <a:chOff x="2285775" y="785882"/>
            <a:chExt cx="4831462" cy="3460275"/>
          </a:xfrm>
        </p:grpSpPr>
        <p:pic>
          <p:nvPicPr>
            <p:cNvPr id="233" name="Google Shape;233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5775" y="785882"/>
              <a:ext cx="4831462" cy="34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6"/>
            <p:cNvSpPr/>
            <p:nvPr/>
          </p:nvSpPr>
          <p:spPr>
            <a:xfrm>
              <a:off x="2699309" y="2092147"/>
              <a:ext cx="4242816" cy="2050836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36"/>
          <p:cNvSpPr/>
          <p:nvPr/>
        </p:nvSpPr>
        <p:spPr>
          <a:xfrm>
            <a:off x="2555825" y="1003225"/>
            <a:ext cx="4219800" cy="1016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2333548" y="2019325"/>
            <a:ext cx="465851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pl-PL" sz="5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CHCĄ DOBRAĆ SIĘ DO NASZYCH DZIECI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7"/>
          <p:cNvGrpSpPr/>
          <p:nvPr/>
        </p:nvGrpSpPr>
        <p:grpSpPr>
          <a:xfrm>
            <a:off x="1697275" y="1178099"/>
            <a:ext cx="6378224" cy="2423832"/>
            <a:chOff x="1697275" y="1178099"/>
            <a:chExt cx="6378224" cy="2423832"/>
          </a:xfrm>
        </p:grpSpPr>
        <p:pic>
          <p:nvPicPr>
            <p:cNvPr id="242" name="Google Shape;24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97275" y="1178099"/>
              <a:ext cx="6378224" cy="242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37"/>
            <p:cNvSpPr/>
            <p:nvPr/>
          </p:nvSpPr>
          <p:spPr>
            <a:xfrm>
              <a:off x="4608576" y="1367943"/>
              <a:ext cx="2223821" cy="3364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3141150" y="2457907"/>
              <a:ext cx="3288911" cy="5696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4307435" y="3035846"/>
              <a:ext cx="1018031" cy="3918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37"/>
          <p:cNvSpPr/>
          <p:nvPr/>
        </p:nvSpPr>
        <p:spPr>
          <a:xfrm>
            <a:off x="3141150" y="1830800"/>
            <a:ext cx="4120200" cy="551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4608576" y="1367943"/>
            <a:ext cx="22238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 minut temu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4307435" y="3027586"/>
            <a:ext cx="2195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ODPOWIEDZ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3068000" y="2389515"/>
            <a:ext cx="45148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l-P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ZWIERZĘTA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8"/>
          <p:cNvGrpSpPr/>
          <p:nvPr/>
        </p:nvGrpSpPr>
        <p:grpSpPr>
          <a:xfrm>
            <a:off x="1566225" y="558406"/>
            <a:ext cx="6751200" cy="3600300"/>
            <a:chOff x="363950" y="653956"/>
            <a:chExt cx="6751200" cy="3600300"/>
          </a:xfrm>
        </p:grpSpPr>
        <p:pic>
          <p:nvPicPr>
            <p:cNvPr id="255" name="Google Shape;255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38"/>
            <p:cNvSpPr txBox="1"/>
            <p:nvPr/>
          </p:nvSpPr>
          <p:spPr>
            <a:xfrm>
              <a:off x="25869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IMHO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7" name="Google Shape;257;p38"/>
            <p:cNvSpPr txBox="1"/>
            <p:nvPr/>
          </p:nvSpPr>
          <p:spPr>
            <a:xfrm>
              <a:off x="623475" y="653956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Dzisiaj, 9:01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8" name="Google Shape;258;p38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Panther21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9" name="Google Shape;259;p38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Członek forum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0" name="Google Shape;260;p38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Dołączył: Sty 2017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Posty: 42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1" name="Google Shape;261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6238" y="1738331"/>
              <a:ext cx="513206" cy="513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8"/>
          <p:cNvSpPr txBox="1"/>
          <p:nvPr/>
        </p:nvSpPr>
        <p:spPr>
          <a:xfrm>
            <a:off x="3403000" y="1675332"/>
            <a:ext cx="4467388" cy="28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Wszyscy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złodzieje. ZGADZASZ SIĘ?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5590478" y="1808388"/>
            <a:ext cx="1899697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39"/>
          <p:cNvGrpSpPr/>
          <p:nvPr/>
        </p:nvGrpSpPr>
        <p:grpSpPr>
          <a:xfrm>
            <a:off x="1843675" y="609114"/>
            <a:ext cx="5759195" cy="3659227"/>
            <a:chOff x="732525" y="617064"/>
            <a:chExt cx="5759195" cy="3659227"/>
          </a:xfrm>
        </p:grpSpPr>
        <p:pic>
          <p:nvPicPr>
            <p:cNvPr id="269" name="Google Shape;269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525" y="617064"/>
              <a:ext cx="5759195" cy="365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39"/>
            <p:cNvSpPr txBox="1"/>
            <p:nvPr/>
          </p:nvSpPr>
          <p:spPr>
            <a:xfrm>
              <a:off x="2024125" y="3519227"/>
              <a:ext cx="6843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39"/>
            <p:cNvSpPr txBox="1"/>
            <p:nvPr/>
          </p:nvSpPr>
          <p:spPr>
            <a:xfrm>
              <a:off x="3256500" y="3519200"/>
              <a:ext cx="6291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39"/>
            <p:cNvSpPr txBox="1"/>
            <p:nvPr/>
          </p:nvSpPr>
          <p:spPr>
            <a:xfrm>
              <a:off x="4488875" y="3496775"/>
              <a:ext cx="6291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3" name="Google Shape;273;p39"/>
          <p:cNvSpPr txBox="1"/>
          <p:nvPr/>
        </p:nvSpPr>
        <p:spPr>
          <a:xfrm>
            <a:off x="1164900" y="1453127"/>
            <a:ext cx="6814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l-PL" sz="4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NAJWYŻSZY CZAS </a:t>
            </a:r>
            <a:br>
              <a:rPr b="0" i="0" lang="pl-PL" sz="4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l-PL" sz="4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ZABRAĆ SIĘ ZA</a:t>
            </a:r>
            <a:endParaRPr b="0" i="0" sz="4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2675250" y="2826525"/>
            <a:ext cx="3853500" cy="621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40"/>
          <p:cNvGrpSpPr/>
          <p:nvPr/>
        </p:nvGrpSpPr>
        <p:grpSpPr>
          <a:xfrm>
            <a:off x="1550300" y="517500"/>
            <a:ext cx="6750375" cy="3593406"/>
            <a:chOff x="363950" y="660850"/>
            <a:chExt cx="6750375" cy="3593406"/>
          </a:xfrm>
        </p:grpSpPr>
        <p:pic>
          <p:nvPicPr>
            <p:cNvPr id="280" name="Google Shape;280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40"/>
            <p:cNvSpPr txBox="1"/>
            <p:nvPr/>
          </p:nvSpPr>
          <p:spPr>
            <a:xfrm>
              <a:off x="2586125" y="1013594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Re: potwory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2" name="Google Shape;282;p40"/>
            <p:cNvSpPr txBox="1"/>
            <p:nvPr/>
          </p:nvSpPr>
          <p:spPr>
            <a:xfrm>
              <a:off x="623475" y="660850"/>
              <a:ext cx="45282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14/11/15, 2:34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3" name="Google Shape;283;p4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4" name="Google Shape;284;p4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Moderator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85" name="Google Shape;28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40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Dołączył: Paź 2001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Posty: 1732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87" name="Google Shape;287;p40"/>
          <p:cNvSpPr/>
          <p:nvPr/>
        </p:nvSpPr>
        <p:spPr>
          <a:xfrm>
            <a:off x="5791200" y="1733825"/>
            <a:ext cx="1764900" cy="694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3221900" y="1679069"/>
            <a:ext cx="2680812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WSZYSCY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3064475" y="2504225"/>
            <a:ext cx="4778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TERRORYŚCI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41"/>
          <p:cNvGrpSpPr/>
          <p:nvPr/>
        </p:nvGrpSpPr>
        <p:grpSpPr>
          <a:xfrm>
            <a:off x="2475288" y="992074"/>
            <a:ext cx="4554356" cy="3126445"/>
            <a:chOff x="2475288" y="516286"/>
            <a:chExt cx="4554356" cy="3891941"/>
          </a:xfrm>
        </p:grpSpPr>
        <p:pic>
          <p:nvPicPr>
            <p:cNvPr id="295" name="Google Shape;29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5288" y="516286"/>
              <a:ext cx="4554356" cy="3891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41"/>
            <p:cNvSpPr/>
            <p:nvPr/>
          </p:nvSpPr>
          <p:spPr>
            <a:xfrm>
              <a:off x="2475288" y="1675180"/>
              <a:ext cx="4415630" cy="26407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41"/>
          <p:cNvSpPr/>
          <p:nvPr/>
        </p:nvSpPr>
        <p:spPr>
          <a:xfrm>
            <a:off x="2770800" y="1251487"/>
            <a:ext cx="3957000" cy="8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2475288" y="2150968"/>
            <a:ext cx="4488782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pl-PL" sz="5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"NIE POWINNI MIEĆ DZIECI"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/>
          <p:nvPr/>
        </p:nvSpPr>
        <p:spPr>
          <a:xfrm>
            <a:off x="1852950" y="1640175"/>
            <a:ext cx="5438100" cy="26352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998220" y="265755"/>
            <a:ext cx="7962900" cy="12061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każdym z nagłówków/wypowiedzi na kolejnych slajdach zastąpiono grupę objętą ochroną pustym miejscem w tekście. Zastanów się, jakiej grupy brakuje.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1943100" y="1413025"/>
            <a:ext cx="5347950" cy="30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każdym z tych przypadków weź pod uwagę: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Chronioną cechę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Twoje odczucia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Kim może być autor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Jaka może być jego motywacja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Jakie uczucia próbował w tobie wzbudzić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l-PL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jakich zachowań chciał cię skłonić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338" y="462650"/>
            <a:ext cx="5595316" cy="3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/>
          <p:nvPr/>
        </p:nvSpPr>
        <p:spPr>
          <a:xfrm>
            <a:off x="2273238" y="2677294"/>
            <a:ext cx="4597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1850746" y="613588"/>
            <a:ext cx="5354726" cy="1917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495300" y="1253668"/>
            <a:ext cx="7444740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-PL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PACJENCI ZAGROŻENI PRZEZ(/CZYMŚ)…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8"/>
          <p:cNvGrpSpPr/>
          <p:nvPr/>
        </p:nvGrpSpPr>
        <p:grpSpPr>
          <a:xfrm>
            <a:off x="1383100" y="590206"/>
            <a:ext cx="6798125" cy="3592375"/>
            <a:chOff x="363950" y="661881"/>
            <a:chExt cx="6798125" cy="3592375"/>
          </a:xfrm>
        </p:grpSpPr>
        <p:pic>
          <p:nvPicPr>
            <p:cNvPr id="137" name="Google Shape;13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28"/>
            <p:cNvSpPr txBox="1"/>
            <p:nvPr/>
          </p:nvSpPr>
          <p:spPr>
            <a:xfrm>
              <a:off x="2633875" y="1033826"/>
              <a:ext cx="45282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Re: Co o tym myślisz?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9" name="Google Shape;139;p28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Wczoraj, 23:34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0" name="Google Shape;140;p28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Oracle785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1" name="Google Shape;141;p28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Członek forum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42" name="Google Shape;14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8"/>
            <p:cNvSpPr txBox="1"/>
            <p:nvPr/>
          </p:nvSpPr>
          <p:spPr>
            <a:xfrm>
              <a:off x="403775" y="2331925"/>
              <a:ext cx="2046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Dołączył: Lis 2018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Posty: 74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44" name="Google Shape;144;p28"/>
          <p:cNvSpPr txBox="1"/>
          <p:nvPr/>
        </p:nvSpPr>
        <p:spPr>
          <a:xfrm>
            <a:off x="3267650" y="1858925"/>
            <a:ext cx="43122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pl-PL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SĄ CHORZY NA UMYŚLE</a:t>
            </a:r>
            <a:endParaRPr b="1" i="0" sz="4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3367950" y="1858925"/>
            <a:ext cx="2739000" cy="7128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700" y="487448"/>
            <a:ext cx="5251912" cy="37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2486400" y="694225"/>
            <a:ext cx="4522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2179930" y="1967789"/>
            <a:ext cx="4974336" cy="212365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2176500" y="2247564"/>
            <a:ext cx="51423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l-PL" sz="49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MOGĄ ZABIĆ ŚWIĘTA NARODZENIE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30"/>
          <p:cNvGrpSpPr/>
          <p:nvPr/>
        </p:nvGrpSpPr>
        <p:grpSpPr>
          <a:xfrm>
            <a:off x="1627125" y="1151163"/>
            <a:ext cx="6652880" cy="2528195"/>
            <a:chOff x="1627125" y="1151163"/>
            <a:chExt cx="6652880" cy="2528195"/>
          </a:xfrm>
        </p:grpSpPr>
        <p:pic>
          <p:nvPicPr>
            <p:cNvPr id="159" name="Google Shape;1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27125" y="1151163"/>
              <a:ext cx="6652880" cy="252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0"/>
            <p:cNvSpPr/>
            <p:nvPr/>
          </p:nvSpPr>
          <p:spPr>
            <a:xfrm>
              <a:off x="3097250" y="1828325"/>
              <a:ext cx="4732500" cy="565800"/>
            </a:xfrm>
            <a:prstGeom prst="rect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4674411" y="1353312"/>
              <a:ext cx="2596898" cy="400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4351591" y="3117875"/>
              <a:ext cx="1997050" cy="400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2914370" y="2473355"/>
              <a:ext cx="4732500" cy="5538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30"/>
          <p:cNvSpPr txBox="1"/>
          <p:nvPr/>
        </p:nvSpPr>
        <p:spPr>
          <a:xfrm>
            <a:off x="4674412" y="1353312"/>
            <a:ext cx="18068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 minuty temu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4351591" y="3080686"/>
            <a:ext cx="22127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ODPOWIEDZ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2983865" y="2424956"/>
            <a:ext cx="55133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-P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UKRADLI NAM PRACĘ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31"/>
          <p:cNvGrpSpPr/>
          <p:nvPr/>
        </p:nvGrpSpPr>
        <p:grpSpPr>
          <a:xfrm>
            <a:off x="1651275" y="684431"/>
            <a:ext cx="6271388" cy="3565949"/>
            <a:chOff x="1651275" y="684431"/>
            <a:chExt cx="6271388" cy="3565949"/>
          </a:xfrm>
        </p:grpSpPr>
        <p:pic>
          <p:nvPicPr>
            <p:cNvPr id="172" name="Google Shape;17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1275" y="684431"/>
              <a:ext cx="6271388" cy="356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1"/>
            <p:cNvSpPr/>
            <p:nvPr/>
          </p:nvSpPr>
          <p:spPr>
            <a:xfrm>
              <a:off x="4389120" y="1482525"/>
              <a:ext cx="1572768" cy="661880"/>
            </a:xfrm>
            <a:prstGeom prst="rect">
              <a:avLst/>
            </a:prstGeom>
            <a:solidFill>
              <a:srgbClr val="0F7B0F"/>
            </a:solidFill>
            <a:ln cap="flat" cmpd="sng" w="25400">
              <a:solidFill>
                <a:srgbClr val="0F7B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2301050" y="1934000"/>
              <a:ext cx="1963712" cy="472015"/>
            </a:xfrm>
            <a:prstGeom prst="rect">
              <a:avLst/>
            </a:prstGeom>
            <a:solidFill>
              <a:srgbClr val="0F7B0F"/>
            </a:solidFill>
            <a:ln cap="flat" cmpd="sng" w="25400">
              <a:solidFill>
                <a:srgbClr val="0F7B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5142584" y="2838298"/>
              <a:ext cx="2055573" cy="553998"/>
            </a:xfrm>
            <a:prstGeom prst="rect">
              <a:avLst/>
            </a:prstGeom>
            <a:solidFill>
              <a:srgbClr val="383837"/>
            </a:solidFill>
            <a:ln cap="flat" cmpd="sng" w="25400">
              <a:solidFill>
                <a:srgbClr val="3838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31"/>
          <p:cNvSpPr/>
          <p:nvPr/>
        </p:nvSpPr>
        <p:spPr>
          <a:xfrm>
            <a:off x="2301050" y="1482525"/>
            <a:ext cx="2028600" cy="414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4329650" y="1445950"/>
            <a:ext cx="17565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wybryki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2330310" y="1882795"/>
            <a:ext cx="2314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natury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4001417" y="2683727"/>
            <a:ext cx="1834388" cy="810322"/>
          </a:xfrm>
          <a:prstGeom prst="roundRect">
            <a:avLst>
              <a:gd fmla="val 16667" name="adj"/>
            </a:avLst>
          </a:prstGeom>
          <a:solidFill>
            <a:srgbClr val="383837"/>
          </a:solidFill>
          <a:ln cap="flat" cmpd="sng" w="25400">
            <a:solidFill>
              <a:srgbClr val="3838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4153842" y="2789588"/>
            <a:ext cx="321339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 kim rozmawiam?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32"/>
          <p:cNvGrpSpPr/>
          <p:nvPr/>
        </p:nvGrpSpPr>
        <p:grpSpPr>
          <a:xfrm>
            <a:off x="2251063" y="492038"/>
            <a:ext cx="5344555" cy="3827736"/>
            <a:chOff x="2251063" y="492038"/>
            <a:chExt cx="5344555" cy="3827736"/>
          </a:xfrm>
        </p:grpSpPr>
        <p:pic>
          <p:nvPicPr>
            <p:cNvPr id="186" name="Google Shape;186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1063" y="492038"/>
              <a:ext cx="5344555" cy="382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32"/>
            <p:cNvSpPr/>
            <p:nvPr/>
          </p:nvSpPr>
          <p:spPr>
            <a:xfrm>
              <a:off x="2326234" y="1872691"/>
              <a:ext cx="5113324" cy="2304288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32"/>
          <p:cNvSpPr/>
          <p:nvPr/>
        </p:nvSpPr>
        <p:spPr>
          <a:xfrm>
            <a:off x="2460275" y="707675"/>
            <a:ext cx="48489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2251063" y="1931213"/>
            <a:ext cx="526164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l-PL" sz="6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"NISZCZĄ NASZ STYL ŻYCIA"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3"/>
          <p:cNvGrpSpPr/>
          <p:nvPr/>
        </p:nvGrpSpPr>
        <p:grpSpPr>
          <a:xfrm>
            <a:off x="1645925" y="518556"/>
            <a:ext cx="6738300" cy="3592375"/>
            <a:chOff x="363950" y="661881"/>
            <a:chExt cx="6738300" cy="3592375"/>
          </a:xfrm>
        </p:grpSpPr>
        <p:pic>
          <p:nvPicPr>
            <p:cNvPr id="195" name="Google Shape;19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33"/>
            <p:cNvSpPr txBox="1"/>
            <p:nvPr/>
          </p:nvSpPr>
          <p:spPr>
            <a:xfrm>
              <a:off x="25740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Re: Zbuduj mur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Dzisiaj, 8:16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8" name="Google Shape;198;p33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9" name="Google Shape;199;p33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Moderator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0" name="Google Shape;20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33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Dołączył: Paź 2001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l-PL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Posty: 2431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2" name="Google Shape;202;p33"/>
          <p:cNvSpPr txBox="1"/>
          <p:nvPr/>
        </p:nvSpPr>
        <p:spPr>
          <a:xfrm>
            <a:off x="3546350" y="1483613"/>
            <a:ext cx="4316138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Chrońcie nasze</a:t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granice przed</a:t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l-PL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parszywymi</a:t>
            </a:r>
            <a:endParaRPr b="1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3658747" y="3154200"/>
            <a:ext cx="2388900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