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83044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8304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red blanket&#10;&#10;Description automatically generated">
            <a:extLst>
              <a:ext uri="{FF2B5EF4-FFF2-40B4-BE49-F238E27FC236}">
                <a16:creationId xmlns:a16="http://schemas.microsoft.com/office/drawing/2014/main" id="{01C7D16E-5A51-40D0-86C9-8B82D9D2EAE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red blanket&#10;&#10;Description automatically generated">
            <a:extLst>
              <a:ext uri="{FF2B5EF4-FFF2-40B4-BE49-F238E27FC236}">
                <a16:creationId xmlns:a16="http://schemas.microsoft.com/office/drawing/2014/main" id="{90E312E3-F7F6-4630-9A8A-C383B551DCA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red blanket&#10;&#10;Description automatically generated">
            <a:extLst>
              <a:ext uri="{FF2B5EF4-FFF2-40B4-BE49-F238E27FC236}">
                <a16:creationId xmlns:a16="http://schemas.microsoft.com/office/drawing/2014/main" id="{D1943A47-0E7A-400E-8B15-35B34E3113B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2019-09-17T13:49:03Z</dcterms:modified>
</cp:coreProperties>
</file>