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74" r:id="rId4"/>
    <p:sldId id="275" r:id="rId5"/>
    <p:sldId id="282" r:id="rId6"/>
    <p:sldId id="288" r:id="rId7"/>
    <p:sldId id="289" r:id="rId8"/>
    <p:sldId id="285" r:id="rId9"/>
    <p:sldId id="280" r:id="rId10"/>
    <p:sldId id="29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VINH QUANG CHÚA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437881"/>
            <a:ext cx="112045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quang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chói</a:t>
            </a:r>
            <a:r>
              <a:rPr lang="en-US" sz="5400" b="1" dirty="0"/>
              <a:t> </a:t>
            </a:r>
            <a:r>
              <a:rPr lang="en-US" sz="5400" b="1" dirty="0" err="1"/>
              <a:t>ngời</a:t>
            </a:r>
            <a:r>
              <a:rPr lang="en-US" sz="5400" b="1" dirty="0"/>
              <a:t>,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quang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cao</a:t>
            </a:r>
            <a:r>
              <a:rPr lang="en-US" sz="5400" b="1" dirty="0"/>
              <a:t> </a:t>
            </a:r>
            <a:r>
              <a:rPr lang="en-US" sz="5400" b="1" dirty="0" err="1"/>
              <a:t>vời</a:t>
            </a:r>
            <a:r>
              <a:rPr lang="en-US" sz="5400" b="1" dirty="0"/>
              <a:t>, con tin </a:t>
            </a:r>
            <a:r>
              <a:rPr lang="en-US" sz="5400" b="1" dirty="0" err="1"/>
              <a:t>kính</a:t>
            </a:r>
            <a:r>
              <a:rPr lang="en-US" sz="5400" b="1" dirty="0"/>
              <a:t>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thờ</a:t>
            </a:r>
            <a:r>
              <a:rPr lang="en-US" sz="5400" b="1" dirty="0"/>
              <a:t> </a:t>
            </a:r>
            <a:r>
              <a:rPr lang="en-US" sz="5400" b="1" dirty="0" err="1"/>
              <a:t>mình</a:t>
            </a:r>
            <a:r>
              <a:rPr lang="en-US" sz="5400" b="1" dirty="0"/>
              <a:t> </a:t>
            </a:r>
            <a:r>
              <a:rPr lang="en-US" sz="5400" b="1" dirty="0" err="1"/>
              <a:t>Ngài</a:t>
            </a:r>
            <a:r>
              <a:rPr lang="en-US" sz="5400" b="1" dirty="0"/>
              <a:t>.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muôn</a:t>
            </a:r>
            <a:r>
              <a:rPr lang="en-US" sz="5400" b="1" dirty="0"/>
              <a:t> </a:t>
            </a:r>
            <a:r>
              <a:rPr lang="en-US" sz="5400" b="1" dirty="0" err="1"/>
              <a:t>loài</a:t>
            </a:r>
            <a:r>
              <a:rPr lang="en-US" sz="5400" b="1" dirty="0"/>
              <a:t>, tri </a:t>
            </a:r>
            <a:r>
              <a:rPr lang="en-US" sz="5400" b="1" dirty="0" err="1"/>
              <a:t>ân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muôn</a:t>
            </a:r>
            <a:r>
              <a:rPr lang="en-US" sz="5400" b="1" dirty="0"/>
              <a:t> </a:t>
            </a:r>
            <a:r>
              <a:rPr lang="en-US" sz="5400" b="1" dirty="0" err="1"/>
              <a:t>đời</a:t>
            </a:r>
            <a:r>
              <a:rPr lang="en-US" sz="5400" b="1" dirty="0"/>
              <a:t>. </a:t>
            </a:r>
            <a:r>
              <a:rPr lang="en-US" sz="5400" b="1" dirty="0" err="1"/>
              <a:t>Có</a:t>
            </a:r>
            <a:r>
              <a:rPr lang="en-US" sz="5400" b="1" dirty="0"/>
              <a:t> </a:t>
            </a:r>
            <a:r>
              <a:rPr lang="en-US" sz="5400" b="1" dirty="0" err="1"/>
              <a:t>ai</a:t>
            </a:r>
            <a:r>
              <a:rPr lang="en-US" sz="5400" b="1" dirty="0"/>
              <a:t> </a:t>
            </a:r>
            <a:r>
              <a:rPr lang="en-US" sz="5400" b="1" dirty="0" err="1"/>
              <a:t>uy</a:t>
            </a:r>
            <a:r>
              <a:rPr lang="en-US" sz="5400" b="1" dirty="0"/>
              <a:t> </a:t>
            </a:r>
            <a:r>
              <a:rPr lang="en-US" sz="5400" b="1" dirty="0" err="1"/>
              <a:t>quyền</a:t>
            </a:r>
            <a:r>
              <a:rPr lang="en-US" sz="5400" b="1" dirty="0"/>
              <a:t> </a:t>
            </a:r>
            <a:r>
              <a:rPr lang="en-US" sz="5400" b="1" dirty="0" err="1"/>
              <a:t>bằng</a:t>
            </a:r>
            <a:r>
              <a:rPr lang="en-US" sz="5400" b="1" dirty="0"/>
              <a:t> </a:t>
            </a:r>
            <a:r>
              <a:rPr lang="en-US" sz="5400" b="1" dirty="0" err="1"/>
              <a:t>Thiên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Ba </a:t>
            </a:r>
            <a:r>
              <a:rPr lang="en-US" sz="5400" b="1" dirty="0" err="1"/>
              <a:t>Ngôi</a:t>
            </a:r>
            <a:r>
              <a:rPr lang="en-US" sz="5400" b="1" dirty="0"/>
              <a:t>?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35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3"/>
            <a:ext cx="1092126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000" b="1" dirty="0"/>
              <a:t>Trời xanh ơi hỡi trời xanh, hãy thuật lại vinh quang của Chúa. Từng không vút cao muôn trùng, hãy loan truyền những việc Người làm.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03717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000" b="1" dirty="0"/>
              <a:t>Trời xanh ơi hỡi trời xanh, hãy thuật lại vinh quang của Chúa. Từng không vút cao muôn trùng, hãy loan truyền những việc Người làm.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61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437881"/>
            <a:ext cx="112045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quang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chói</a:t>
            </a:r>
            <a:r>
              <a:rPr lang="en-US" sz="5400" b="1" dirty="0"/>
              <a:t> </a:t>
            </a:r>
            <a:r>
              <a:rPr lang="en-US" sz="5400" b="1" dirty="0" err="1"/>
              <a:t>ngời</a:t>
            </a:r>
            <a:r>
              <a:rPr lang="en-US" sz="5400" b="1" dirty="0"/>
              <a:t>,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quang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cao</a:t>
            </a:r>
            <a:r>
              <a:rPr lang="en-US" sz="5400" b="1" dirty="0"/>
              <a:t> </a:t>
            </a:r>
            <a:r>
              <a:rPr lang="en-US" sz="5400" b="1" dirty="0" err="1"/>
              <a:t>vời</a:t>
            </a:r>
            <a:r>
              <a:rPr lang="en-US" sz="5400" b="1" dirty="0"/>
              <a:t>, con tin </a:t>
            </a:r>
            <a:r>
              <a:rPr lang="en-US" sz="5400" b="1" dirty="0" err="1"/>
              <a:t>kính</a:t>
            </a:r>
            <a:r>
              <a:rPr lang="en-US" sz="5400" b="1" dirty="0"/>
              <a:t>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thờ</a:t>
            </a:r>
            <a:r>
              <a:rPr lang="en-US" sz="5400" b="1" dirty="0"/>
              <a:t> </a:t>
            </a:r>
            <a:r>
              <a:rPr lang="en-US" sz="5400" b="1" dirty="0" err="1"/>
              <a:t>mình</a:t>
            </a:r>
            <a:r>
              <a:rPr lang="en-US" sz="5400" b="1" dirty="0"/>
              <a:t> </a:t>
            </a:r>
            <a:r>
              <a:rPr lang="en-US" sz="5400" b="1" dirty="0" err="1"/>
              <a:t>Ngài</a:t>
            </a:r>
            <a:r>
              <a:rPr lang="en-US" sz="5400" b="1" dirty="0"/>
              <a:t>.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muôn</a:t>
            </a:r>
            <a:r>
              <a:rPr lang="en-US" sz="5400" b="1" dirty="0"/>
              <a:t> </a:t>
            </a:r>
            <a:r>
              <a:rPr lang="en-US" sz="5400" b="1" dirty="0" err="1"/>
              <a:t>loài</a:t>
            </a:r>
            <a:r>
              <a:rPr lang="en-US" sz="5400" b="1" dirty="0"/>
              <a:t>, tri </a:t>
            </a:r>
            <a:r>
              <a:rPr lang="en-US" sz="5400" b="1" dirty="0" err="1"/>
              <a:t>ân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muôn</a:t>
            </a:r>
            <a:r>
              <a:rPr lang="en-US" sz="5400" b="1" dirty="0"/>
              <a:t> </a:t>
            </a:r>
            <a:r>
              <a:rPr lang="en-US" sz="5400" b="1" dirty="0" err="1"/>
              <a:t>đời</a:t>
            </a:r>
            <a:r>
              <a:rPr lang="en-US" sz="5400" b="1" dirty="0"/>
              <a:t>. </a:t>
            </a:r>
            <a:r>
              <a:rPr lang="en-US" sz="5400" b="1" dirty="0" err="1"/>
              <a:t>Có</a:t>
            </a:r>
            <a:r>
              <a:rPr lang="en-US" sz="5400" b="1" dirty="0"/>
              <a:t> </a:t>
            </a:r>
            <a:r>
              <a:rPr lang="en-US" sz="5400" b="1" dirty="0" err="1"/>
              <a:t>ai</a:t>
            </a:r>
            <a:r>
              <a:rPr lang="en-US" sz="5400" b="1" dirty="0"/>
              <a:t> </a:t>
            </a:r>
            <a:r>
              <a:rPr lang="en-US" sz="5400" b="1" dirty="0" err="1"/>
              <a:t>uy</a:t>
            </a:r>
            <a:r>
              <a:rPr lang="en-US" sz="5400" b="1" dirty="0"/>
              <a:t> </a:t>
            </a:r>
            <a:r>
              <a:rPr lang="en-US" sz="5400" b="1" dirty="0" err="1"/>
              <a:t>quyền</a:t>
            </a:r>
            <a:r>
              <a:rPr lang="en-US" sz="5400" b="1" dirty="0"/>
              <a:t> </a:t>
            </a:r>
            <a:r>
              <a:rPr lang="en-US" sz="5400" b="1" dirty="0" err="1"/>
              <a:t>bằng</a:t>
            </a:r>
            <a:r>
              <a:rPr lang="en-US" sz="5400" b="1" dirty="0"/>
              <a:t> </a:t>
            </a:r>
            <a:r>
              <a:rPr lang="en-US" sz="5400" b="1" dirty="0" err="1"/>
              <a:t>Thiên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Ba </a:t>
            </a:r>
            <a:r>
              <a:rPr lang="en-US" sz="5400" b="1" dirty="0" err="1"/>
              <a:t>Ngôi</a:t>
            </a:r>
            <a:r>
              <a:rPr lang="en-US" sz="5400" b="1" dirty="0"/>
              <a:t>?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37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3"/>
            <a:ext cx="1092126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000" b="1" dirty="0"/>
              <a:t>Chẳng cần một tiếng một câu, nhưng âm vọng lừng vang hoàn vũ. Cần chi bút ghi bia tạc những sứ điệp đó vẫn loan truyền. 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30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3"/>
            <a:ext cx="1092126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000" b="1" dirty="0" smtClean="0"/>
              <a:t>Vạn </a:t>
            </a:r>
            <a:r>
              <a:rPr lang="vi-VN" sz="6000" b="1" dirty="0"/>
              <a:t>vật nhỏ lớn hiệp nhau thêu dệt nên muôn vạn bài thơ, tấu lên muôn muôn điệu nhạc ngợi khen Ðấng quyền năng vô biên.</a:t>
            </a:r>
            <a:r>
              <a:rPr lang="en-US" sz="6000" b="1" dirty="0"/>
              <a:t>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49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437881"/>
            <a:ext cx="112045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quang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chói</a:t>
            </a:r>
            <a:r>
              <a:rPr lang="en-US" sz="5400" b="1" dirty="0"/>
              <a:t> </a:t>
            </a:r>
            <a:r>
              <a:rPr lang="en-US" sz="5400" b="1" dirty="0" err="1"/>
              <a:t>ngời</a:t>
            </a:r>
            <a:r>
              <a:rPr lang="en-US" sz="5400" b="1" dirty="0"/>
              <a:t>,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quang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cao</a:t>
            </a:r>
            <a:r>
              <a:rPr lang="en-US" sz="5400" b="1" dirty="0"/>
              <a:t> </a:t>
            </a:r>
            <a:r>
              <a:rPr lang="en-US" sz="5400" b="1" dirty="0" err="1"/>
              <a:t>vời</a:t>
            </a:r>
            <a:r>
              <a:rPr lang="en-US" sz="5400" b="1" dirty="0"/>
              <a:t>, con tin </a:t>
            </a:r>
            <a:r>
              <a:rPr lang="en-US" sz="5400" b="1" dirty="0" err="1"/>
              <a:t>kính</a:t>
            </a:r>
            <a:r>
              <a:rPr lang="en-US" sz="5400" b="1" dirty="0"/>
              <a:t>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thờ</a:t>
            </a:r>
            <a:r>
              <a:rPr lang="en-US" sz="5400" b="1" dirty="0"/>
              <a:t> </a:t>
            </a:r>
            <a:r>
              <a:rPr lang="en-US" sz="5400" b="1" dirty="0" err="1"/>
              <a:t>mình</a:t>
            </a:r>
            <a:r>
              <a:rPr lang="en-US" sz="5400" b="1" dirty="0"/>
              <a:t> </a:t>
            </a:r>
            <a:r>
              <a:rPr lang="en-US" sz="5400" b="1" dirty="0" err="1"/>
              <a:t>Ngài</a:t>
            </a:r>
            <a:r>
              <a:rPr lang="en-US" sz="5400" b="1" dirty="0"/>
              <a:t>.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muôn</a:t>
            </a:r>
            <a:r>
              <a:rPr lang="en-US" sz="5400" b="1" dirty="0"/>
              <a:t> </a:t>
            </a:r>
            <a:r>
              <a:rPr lang="en-US" sz="5400" b="1" dirty="0" err="1"/>
              <a:t>loài</a:t>
            </a:r>
            <a:r>
              <a:rPr lang="en-US" sz="5400" b="1" dirty="0"/>
              <a:t>, tri </a:t>
            </a:r>
            <a:r>
              <a:rPr lang="en-US" sz="5400" b="1" dirty="0" err="1"/>
              <a:t>ân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muôn</a:t>
            </a:r>
            <a:r>
              <a:rPr lang="en-US" sz="5400" b="1" dirty="0"/>
              <a:t> </a:t>
            </a:r>
            <a:r>
              <a:rPr lang="en-US" sz="5400" b="1" dirty="0" err="1"/>
              <a:t>đời</a:t>
            </a:r>
            <a:r>
              <a:rPr lang="en-US" sz="5400" b="1" dirty="0"/>
              <a:t>. </a:t>
            </a:r>
            <a:r>
              <a:rPr lang="en-US" sz="5400" b="1" dirty="0" err="1"/>
              <a:t>Có</a:t>
            </a:r>
            <a:r>
              <a:rPr lang="en-US" sz="5400" b="1" dirty="0"/>
              <a:t> </a:t>
            </a:r>
            <a:r>
              <a:rPr lang="en-US" sz="5400" b="1" dirty="0" err="1"/>
              <a:t>ai</a:t>
            </a:r>
            <a:r>
              <a:rPr lang="en-US" sz="5400" b="1" dirty="0"/>
              <a:t> </a:t>
            </a:r>
            <a:r>
              <a:rPr lang="en-US" sz="5400" b="1" dirty="0" err="1"/>
              <a:t>uy</a:t>
            </a:r>
            <a:r>
              <a:rPr lang="en-US" sz="5400" b="1" dirty="0"/>
              <a:t> </a:t>
            </a:r>
            <a:r>
              <a:rPr lang="en-US" sz="5400" b="1" dirty="0" err="1"/>
              <a:t>quyền</a:t>
            </a:r>
            <a:r>
              <a:rPr lang="en-US" sz="5400" b="1" dirty="0"/>
              <a:t> </a:t>
            </a:r>
            <a:r>
              <a:rPr lang="en-US" sz="5400" b="1" dirty="0" err="1"/>
              <a:t>bằng</a:t>
            </a:r>
            <a:r>
              <a:rPr lang="en-US" sz="5400" b="1" dirty="0"/>
              <a:t> </a:t>
            </a:r>
            <a:r>
              <a:rPr lang="en-US" sz="5400" b="1" dirty="0" err="1"/>
              <a:t>Thiên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Ba </a:t>
            </a:r>
            <a:r>
              <a:rPr lang="en-US" sz="5400" b="1" dirty="0" err="1"/>
              <a:t>Ngôi</a:t>
            </a:r>
            <a:r>
              <a:rPr lang="en-US" sz="5400" b="1" dirty="0"/>
              <a:t>?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77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4"/>
            <a:ext cx="1103717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Vầng dương ơi hỡi vầng dương, ai căng lều cho ngươi ẩn trú, để đi suốt đông tới đoài rắc gieo lửa sống cho muôn loài?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9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128789"/>
            <a:ext cx="11230353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000" b="1" dirty="0"/>
              <a:t>Vầng dương ơi hỡi vầng dương, hãy đẩy lui đêm trường âm u, dẫn ta đi trên đường lành, đường tận hiến phục vụ không ngơi.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40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88</TotalTime>
  <Words>176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VINH QUANG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34</cp:revision>
  <dcterms:created xsi:type="dcterms:W3CDTF">2024-12-09T14:38:56Z</dcterms:created>
  <dcterms:modified xsi:type="dcterms:W3CDTF">2025-05-12T05:36:41Z</dcterms:modified>
</cp:coreProperties>
</file>