
<file path=[Content_Types].xml><?xml version="1.0" encoding="utf-8"?>
<Types xmlns="http://schemas.openxmlformats.org/package/2006/content-types">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3"/>
  </p:sldMasterIdLst>
  <p:notesMasterIdLst>
    <p:notesMasterId r:id="rId4"/>
  </p:notesMasterIdLst>
  <p:sldIdLst>
    <p:sldId id="256" r:id="rId5"/>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5"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http://shutterstock.com" TargetMode="External"/><Relationship Id="rId4" Type="http://schemas.openxmlformats.org/officeDocument/2006/relationships/hyperlink" Target="http://shutterstock.com" TargetMode="External"/><Relationship Id="rId5" Type="http://schemas.openxmlformats.org/officeDocument/2006/relationships/hyperlink" Target="http://www.gettyimages.com"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53" name="Shape 53"/>
        <p:cNvGrpSpPr/>
        <p:nvPr/>
      </p:nvGrpSpPr>
      <p:grpSpPr>
        <a:xfrm>
          <a:off x="0" y="0"/>
          <a:ext cx="0" cy="0"/>
          <a:chOff x="0" y="0"/>
          <a:chExt cx="0" cy="0"/>
        </a:xfrm>
      </p:grpSpPr>
      <p:sp>
        <p:nvSpPr>
          <p:cNvPr id="54" name="Google Shape;54;p13"/>
          <p:cNvSpPr txBox="1"/>
          <p:nvPr/>
        </p:nvSpPr>
        <p:spPr>
          <a:xfrm>
            <a:off x="152400" y="117125"/>
            <a:ext cx="7467600" cy="76869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1800">
                <a:solidFill>
                  <a:srgbClr val="FFFFFF"/>
                </a:solidFill>
                <a:latin typeface="Helvetica Neue"/>
                <a:ea typeface="Helvetica Neue"/>
                <a:cs typeface="Helvetica Neue"/>
                <a:sym typeface="Helvetica Neue"/>
              </a:rPr>
              <a:t>Imagery Credits</a:t>
            </a:r>
            <a:endParaRPr b="1" sz="1800">
              <a:solidFill>
                <a:srgbClr val="FFFFFF"/>
              </a:solidFill>
              <a:latin typeface="Helvetica Neue"/>
              <a:ea typeface="Helvetica Neue"/>
              <a:cs typeface="Helvetica Neue"/>
              <a:sym typeface="Helvetica Neue"/>
            </a:endParaRPr>
          </a:p>
          <a:p>
            <a:pPr indent="0" lvl="0" marL="0" rtl="0" algn="ctr">
              <a:spcBef>
                <a:spcPts val="0"/>
              </a:spcBef>
              <a:spcAft>
                <a:spcPts val="0"/>
              </a:spcAft>
              <a:buNone/>
            </a:pPr>
            <a:r>
              <a:t/>
            </a:r>
            <a:endParaRPr i="1" sz="900">
              <a:solidFill>
                <a:srgbClr val="FFFFFF"/>
              </a:solidFill>
              <a:latin typeface="Helvetica Neue"/>
              <a:ea typeface="Helvetica Neue"/>
              <a:cs typeface="Helvetica Neue"/>
              <a:sym typeface="Helvetica Neue"/>
            </a:endParaRPr>
          </a:p>
          <a:p>
            <a:pPr indent="0" lvl="0" marL="0" rtl="0" algn="ctr">
              <a:spcBef>
                <a:spcPts val="0"/>
              </a:spcBef>
              <a:spcAft>
                <a:spcPts val="0"/>
              </a:spcAft>
              <a:buNone/>
            </a:pPr>
            <a:r>
              <a:rPr i="1" lang="en" sz="900">
                <a:solidFill>
                  <a:srgbClr val="FFFFFF"/>
                </a:solidFill>
                <a:latin typeface="Helvetica Neue"/>
                <a:ea typeface="Helvetica Neue"/>
                <a:cs typeface="Helvetica Neue"/>
                <a:sym typeface="Helvetica Neue"/>
              </a:rPr>
              <a:t>Mystery Science respects the intellectual property rights of the owners of visual assets. We make every effort to use images and videos under appropriate licenses from the owner or by reaching out to the owner to get explicit permission. If you are the owner of a visual and believe we are using it without permission, please contact us at support@mysteryscience.com—we will reply promptly and make things right.</a:t>
            </a:r>
            <a:endParaRPr i="1" sz="900">
              <a:solidFill>
                <a:srgbClr val="FFFFFF"/>
              </a:solidFill>
              <a:latin typeface="Helvetica Neue"/>
              <a:ea typeface="Helvetica Neue"/>
              <a:cs typeface="Helvetica Neue"/>
              <a:sym typeface="Helvetica Neue"/>
            </a:endParaRPr>
          </a:p>
          <a:p>
            <a:pPr indent="0" lvl="0" marL="0" rtl="0" algn="ctr">
              <a:spcBef>
                <a:spcPts val="0"/>
              </a:spcBef>
              <a:spcAft>
                <a:spcPts val="0"/>
              </a:spcAft>
              <a:buClr>
                <a:schemeClr val="dk1"/>
              </a:buClr>
              <a:buSzPts val="1100"/>
              <a:buFont typeface="Arial"/>
              <a:buNone/>
            </a:pPr>
            <a:r>
              <a:t/>
            </a:r>
            <a:endParaRPr sz="1000">
              <a:solidFill>
                <a:srgbClr val="FFFFFF"/>
              </a:solidFill>
              <a:latin typeface="Helvetica Neue"/>
              <a:ea typeface="Helvetica Neue"/>
              <a:cs typeface="Helvetica Neue"/>
              <a:sym typeface="Helvetica Neue"/>
            </a:endParaRPr>
          </a:p>
          <a:p>
            <a:pPr indent="0" lvl="0" marL="0" rtl="0" algn="ctr">
              <a:lnSpc>
                <a:spcPct val="115000"/>
              </a:lnSpc>
              <a:spcBef>
                <a:spcPts val="0"/>
              </a:spcBef>
              <a:spcAft>
                <a:spcPts val="0"/>
              </a:spcAft>
              <a:buClr>
                <a:schemeClr val="dk1"/>
              </a:buClr>
              <a:buSzPts val="1100"/>
              <a:buFont typeface="Arial"/>
              <a:buNone/>
            </a:pPr>
            <a:r>
              <a:rPr lang="en" sz="900">
                <a:solidFill>
                  <a:schemeClr val="lt1"/>
                </a:solidFill>
              </a:rPr>
              <a:t>Images and footage, used under license from</a:t>
            </a:r>
            <a:r>
              <a:rPr lang="en" sz="900">
                <a:solidFill>
                  <a:schemeClr val="lt1"/>
                </a:solidFill>
                <a:uFill>
                  <a:noFill/>
                </a:uFill>
                <a:hlinkClick r:id="rId3">
                  <a:extLst>
                    <a:ext uri="{A12FA001-AC4F-418D-AE19-62706E023703}">
                      <ahyp:hlinkClr val="tx"/>
                    </a:ext>
                  </a:extLst>
                </a:hlinkClick>
              </a:rPr>
              <a:t> </a:t>
            </a:r>
            <a:r>
              <a:rPr lang="en" sz="900" u="sng">
                <a:solidFill>
                  <a:schemeClr val="accent5"/>
                </a:solidFill>
                <a:hlinkClick r:id="rId4">
                  <a:extLst>
                    <a:ext uri="{A12FA001-AC4F-418D-AE19-62706E023703}">
                      <ahyp:hlinkClr val="tx"/>
                    </a:ext>
                  </a:extLst>
                </a:hlinkClick>
              </a:rPr>
              <a:t>Shutterstock.com</a:t>
            </a:r>
            <a:r>
              <a:rPr lang="en" sz="900">
                <a:solidFill>
                  <a:schemeClr val="lt1"/>
                </a:solidFill>
              </a:rPr>
              <a:t>.</a:t>
            </a:r>
            <a:endParaRPr sz="900">
              <a:solidFill>
                <a:schemeClr val="lt1"/>
              </a:solidFill>
            </a:endParaRPr>
          </a:p>
          <a:p>
            <a:pPr indent="0" lvl="0" marL="0" marR="0" rtl="0" algn="ctr">
              <a:lnSpc>
                <a:spcPct val="115000"/>
              </a:lnSpc>
              <a:spcBef>
                <a:spcPts val="0"/>
              </a:spcBef>
              <a:spcAft>
                <a:spcPts val="0"/>
              </a:spcAft>
              <a:buClr>
                <a:schemeClr val="dk1"/>
              </a:buClr>
              <a:buSzPts val="1100"/>
              <a:buFont typeface="Arial"/>
              <a:buNone/>
            </a:pPr>
            <a:r>
              <a:rPr lang="en" sz="900">
                <a:solidFill>
                  <a:schemeClr val="lt1"/>
                </a:solidFill>
              </a:rPr>
              <a:t>Images and footage, used under license from </a:t>
            </a:r>
            <a:r>
              <a:rPr lang="en" sz="900" u="sng">
                <a:solidFill>
                  <a:schemeClr val="hlink"/>
                </a:solidFill>
                <a:hlinkClick r:id="rId5"/>
              </a:rPr>
              <a:t>GettyImages.com</a:t>
            </a:r>
            <a:r>
              <a:rPr lang="en" sz="900">
                <a:solidFill>
                  <a:schemeClr val="lt1"/>
                </a:solidFill>
              </a:rPr>
              <a:t>.</a:t>
            </a:r>
            <a:endParaRPr sz="900">
              <a:solidFill>
                <a:schemeClr val="lt1"/>
              </a:solidFill>
            </a:endParaRPr>
          </a:p>
          <a:p>
            <a:pPr indent="0" lvl="0" marL="0" marR="0" rtl="0" algn="ctr">
              <a:lnSpc>
                <a:spcPct val="115000"/>
              </a:lnSpc>
              <a:spcBef>
                <a:spcPts val="0"/>
              </a:spcBef>
              <a:spcAft>
                <a:spcPts val="0"/>
              </a:spcAft>
              <a:buNone/>
            </a:pPr>
            <a:r>
              <a:rPr lang="en" sz="900">
                <a:solidFill>
                  <a:schemeClr val="lt1"/>
                </a:solidFill>
              </a:rPr>
              <a:t>Image by Phil Keck.</a:t>
            </a:r>
            <a:endParaRPr sz="900">
              <a:solidFill>
                <a:schemeClr val="lt1"/>
              </a:solidFill>
            </a:endParaRPr>
          </a:p>
          <a:p>
            <a:pPr indent="0" lvl="0" marL="0" rtl="0" algn="ctr">
              <a:lnSpc>
                <a:spcPct val="115000"/>
              </a:lnSpc>
              <a:spcBef>
                <a:spcPts val="0"/>
              </a:spcBef>
              <a:spcAft>
                <a:spcPts val="0"/>
              </a:spcAft>
              <a:buNone/>
            </a:pPr>
            <a:r>
              <a:rPr lang="en" sz="900">
                <a:solidFill>
                  <a:schemeClr val="lt1"/>
                </a:solidFill>
              </a:rPr>
              <a:t>Moon phase by NASA.</a:t>
            </a:r>
            <a:endParaRPr sz="900">
              <a:solidFill>
                <a:schemeClr val="lt1"/>
              </a:solidFill>
            </a:endParaRPr>
          </a:p>
          <a:p>
            <a:pPr indent="0" lvl="0" marL="0" rtl="0" algn="ctr">
              <a:lnSpc>
                <a:spcPct val="115000"/>
              </a:lnSpc>
              <a:spcBef>
                <a:spcPts val="0"/>
              </a:spcBef>
              <a:spcAft>
                <a:spcPts val="0"/>
              </a:spcAft>
              <a:buNone/>
            </a:pPr>
            <a:r>
              <a:rPr lang="en" sz="900">
                <a:solidFill>
                  <a:schemeClr val="lt1"/>
                </a:solidFill>
              </a:rPr>
              <a:t>FAIRIES on a mushroom roundabout painted by Mildred Entwhistle/Pictorial Press Ltd/Alamy.com.</a:t>
            </a:r>
            <a:endParaRPr sz="900">
              <a:solidFill>
                <a:schemeClr val="lt1"/>
              </a:solidFill>
            </a:endParaRPr>
          </a:p>
          <a:p>
            <a:pPr indent="0" lvl="0" marL="0" rtl="0" algn="ctr">
              <a:lnSpc>
                <a:spcPct val="115000"/>
              </a:lnSpc>
              <a:spcBef>
                <a:spcPts val="0"/>
              </a:spcBef>
              <a:spcAft>
                <a:spcPts val="0"/>
              </a:spcAft>
              <a:buNone/>
            </a:pPr>
            <a:r>
              <a:rPr lang="en" sz="900">
                <a:solidFill>
                  <a:schemeClr val="lt1"/>
                </a:solidFill>
              </a:rPr>
              <a:t>Luna love by Kristina Bolinder.</a:t>
            </a:r>
            <a:endParaRPr sz="900">
              <a:solidFill>
                <a:schemeClr val="lt1"/>
              </a:solidFill>
            </a:endParaRPr>
          </a:p>
          <a:p>
            <a:pPr indent="0" lvl="0" marL="0" rtl="0" algn="ctr">
              <a:lnSpc>
                <a:spcPct val="115000"/>
              </a:lnSpc>
              <a:spcBef>
                <a:spcPts val="0"/>
              </a:spcBef>
              <a:spcAft>
                <a:spcPts val="0"/>
              </a:spcAft>
              <a:buNone/>
            </a:pPr>
            <a:r>
              <a:rPr lang="en" sz="900">
                <a:solidFill>
                  <a:schemeClr val="lt1"/>
                </a:solidFill>
              </a:rPr>
              <a:t>Ephedra Foemicia Cones by Kristina Bolinder.</a:t>
            </a:r>
            <a:endParaRPr sz="900">
              <a:solidFill>
                <a:schemeClr val="lt1"/>
              </a:solidFill>
            </a:endParaRPr>
          </a:p>
          <a:p>
            <a:pPr indent="0" lvl="0" marL="0" rtl="0" algn="ctr">
              <a:lnSpc>
                <a:spcPct val="115000"/>
              </a:lnSpc>
              <a:spcBef>
                <a:spcPts val="0"/>
              </a:spcBef>
              <a:spcAft>
                <a:spcPts val="0"/>
              </a:spcAft>
              <a:buNone/>
            </a:pPr>
            <a:r>
              <a:rPr lang="en" sz="900">
                <a:solidFill>
                  <a:schemeClr val="lt1"/>
                </a:solidFill>
              </a:rPr>
              <a:t>Pterodroma baraui by Maans Booysen, Birding Weto, CC BY-SA 4.0, via Wikimedia Commons.</a:t>
            </a:r>
            <a:endParaRPr sz="900">
              <a:solidFill>
                <a:schemeClr val="lt1"/>
              </a:solidFill>
            </a:endParaRPr>
          </a:p>
          <a:p>
            <a:pPr indent="0" lvl="0" marL="0" rtl="0" algn="ctr">
              <a:lnSpc>
                <a:spcPct val="115000"/>
              </a:lnSpc>
              <a:spcBef>
                <a:spcPts val="0"/>
              </a:spcBef>
              <a:spcAft>
                <a:spcPts val="0"/>
              </a:spcAft>
              <a:buNone/>
            </a:pPr>
            <a:r>
              <a:rPr lang="en" sz="900">
                <a:solidFill>
                  <a:schemeClr val="lt1"/>
                </a:solidFill>
              </a:rPr>
              <a:t>Birds, Antarctica 2018 by scubacruisersx2/Youtube.com.</a:t>
            </a:r>
            <a:endParaRPr sz="900">
              <a:solidFill>
                <a:schemeClr val="lt1"/>
              </a:solidFill>
            </a:endParaRPr>
          </a:p>
          <a:p>
            <a:pPr indent="0" lvl="0" marL="0" rtl="0" algn="ctr">
              <a:lnSpc>
                <a:spcPct val="115000"/>
              </a:lnSpc>
              <a:spcBef>
                <a:spcPts val="0"/>
              </a:spcBef>
              <a:spcAft>
                <a:spcPts val="0"/>
              </a:spcAft>
              <a:buClr>
                <a:schemeClr val="dk1"/>
              </a:buClr>
              <a:buSzPts val="1100"/>
              <a:buFont typeface="Arial"/>
              <a:buNone/>
            </a:pPr>
            <a:r>
              <a:t/>
            </a:r>
            <a:endParaRPr sz="900">
              <a:solidFill>
                <a:schemeClr val="lt1"/>
              </a:solidFill>
            </a:endParaRPr>
          </a:p>
          <a:p>
            <a:pPr indent="0" lvl="0" marL="0" rtl="0" algn="ctr">
              <a:lnSpc>
                <a:spcPct val="115000"/>
              </a:lnSpc>
              <a:spcBef>
                <a:spcPts val="0"/>
              </a:spcBef>
              <a:spcAft>
                <a:spcPts val="0"/>
              </a:spcAft>
              <a:buClr>
                <a:schemeClr val="dk1"/>
              </a:buClr>
              <a:buSzPts val="1100"/>
              <a:buFont typeface="Arial"/>
              <a:buNone/>
            </a:pPr>
            <a:r>
              <a:t/>
            </a:r>
            <a:endParaRPr sz="900">
              <a:solidFill>
                <a:schemeClr val="lt1"/>
              </a:solidFill>
            </a:endParaRPr>
          </a:p>
          <a:p>
            <a:pPr indent="0" lvl="0" marL="0" rtl="0" algn="ctr">
              <a:lnSpc>
                <a:spcPct val="115000"/>
              </a:lnSpc>
              <a:spcBef>
                <a:spcPts val="0"/>
              </a:spcBef>
              <a:spcAft>
                <a:spcPts val="0"/>
              </a:spcAft>
              <a:buClr>
                <a:schemeClr val="dk1"/>
              </a:buClr>
              <a:buSzPts val="1100"/>
              <a:buFont typeface="Arial"/>
              <a:buNone/>
            </a:pPr>
            <a:r>
              <a:t/>
            </a:r>
            <a:endParaRPr sz="900">
              <a:solidFill>
                <a:schemeClr val="lt1"/>
              </a:solidFill>
            </a:endParaRPr>
          </a:p>
          <a:p>
            <a:pPr indent="0" lvl="0" marL="0" rtl="0" algn="ctr">
              <a:lnSpc>
                <a:spcPct val="115000"/>
              </a:lnSpc>
              <a:spcBef>
                <a:spcPts val="0"/>
              </a:spcBef>
              <a:spcAft>
                <a:spcPts val="0"/>
              </a:spcAft>
              <a:buClr>
                <a:schemeClr val="dk1"/>
              </a:buClr>
              <a:buSzPts val="1100"/>
              <a:buFont typeface="Arial"/>
              <a:buNone/>
            </a:pPr>
            <a:r>
              <a:t/>
            </a:r>
            <a:endParaRPr sz="900">
              <a:solidFill>
                <a:schemeClr val="lt1"/>
              </a:solidFill>
            </a:endParaRPr>
          </a:p>
          <a:p>
            <a:pPr indent="0" lvl="0" marL="0" rtl="0" algn="ctr">
              <a:lnSpc>
                <a:spcPct val="115000"/>
              </a:lnSpc>
              <a:spcBef>
                <a:spcPts val="0"/>
              </a:spcBef>
              <a:spcAft>
                <a:spcPts val="0"/>
              </a:spcAft>
              <a:buClr>
                <a:schemeClr val="dk1"/>
              </a:buClr>
              <a:buSzPts val="1100"/>
              <a:buFont typeface="Arial"/>
              <a:buNone/>
            </a:pPr>
            <a:r>
              <a:t/>
            </a:r>
            <a:endParaRPr sz="1100">
              <a:solidFill>
                <a:schemeClr val="lt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