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2" r:id="rId4"/>
    <p:sldId id="279" r:id="rId5"/>
    <p:sldId id="280" r:id="rId6"/>
    <p:sldId id="281" r:id="rId7"/>
    <p:sldId id="282" r:id="rId8"/>
    <p:sldId id="283" r:id="rId9"/>
    <p:sldId id="284" r:id="rId10"/>
    <p:sldId id="285"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5/12/2025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5/12/2025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5/12/2025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5/12/2025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5/12/2025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5/12/2025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5/12/2025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Vinh Danh Ba Ngôi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F5EBD-7476-D4EE-5919-645A64F0E2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353D3-C1B7-5500-F003-C2CF0A40C61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5B1F65-69F0-FD73-BFE1-BD75D7DFD9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54BE6B90-A027-229A-630D-63487C76EE6B}"/>
              </a:ext>
            </a:extLst>
          </p:cNvPr>
          <p:cNvSpPr/>
          <p:nvPr/>
        </p:nvSpPr>
        <p:spPr>
          <a:xfrm>
            <a:off x="565456" y="381569"/>
            <a:ext cx="11061087" cy="5170646"/>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Hòa ca tôn kính Thiên Chúa Ba Ngôi toàn năng chí thánh (chí thánh) Đồng thanh Thiên Chúa Ba Ngôi trọn hết tâm tình (Ha-le-lu-ia!) Vinh danh Chúa Cha sáng tạo muôn loài.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2890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02636-C5AA-DFB8-F66E-E5D9E6EFC9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5A4931-F151-431E-E1B9-2971A29EA59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78C03F-A3DB-F7CF-D1AD-E4CB73C081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BA8331B1-1D3E-E4BB-F535-36B671DE84AF}"/>
              </a:ext>
            </a:extLst>
          </p:cNvPr>
          <p:cNvSpPr/>
          <p:nvPr/>
        </p:nvSpPr>
        <p:spPr>
          <a:xfrm>
            <a:off x="565456" y="381569"/>
            <a:ext cx="11061087" cy="3477875"/>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Ngôi Hai Chúa Con cứu độ nhân loại. Vinh danh Thánh Linh lửa mến ân tình. Vinh danh Ba Ngôi hằng hữu hiển vinh.</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367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p:cNvSpPr/>
          <p:nvPr/>
        </p:nvSpPr>
        <p:spPr>
          <a:xfrm>
            <a:off x="606224" y="458220"/>
            <a:ext cx="10979551" cy="5355312"/>
          </a:xfrm>
          <a:prstGeom prst="rect">
            <a:avLst/>
          </a:prstGeom>
        </p:spPr>
        <p:txBody>
          <a:bodyPr wrap="square">
            <a:spAutoFit/>
          </a:bodyPr>
          <a:lstStyle/>
          <a:p>
            <a:pPr algn="just"/>
            <a:r>
              <a:rPr lang="en-US" sz="5700" b="1">
                <a:latin typeface="Arial" panose="020B0604020202020204" pitchFamily="34" charset="0"/>
                <a:cs typeface="Arial" panose="020B0604020202020204" pitchFamily="34" charset="0"/>
              </a:rPr>
              <a:t>Ha-le-lu-ia! Ha-le-lu-ia! Ha-le-lu-ia! Vinh danh Chúa Cha! Vinh danh Chúa Con! Vinh danh Thánh Thần Thiên Chúa! Tự muôn đời và chính hiện nay, luôn mãi đến thiên thu vạn đại.</a:t>
            </a:r>
            <a:endParaRPr lang="vi-VN" sz="57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p:cNvSpPr/>
          <p:nvPr/>
        </p:nvSpPr>
        <p:spPr>
          <a:xfrm>
            <a:off x="636926" y="412124"/>
            <a:ext cx="10991719"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Vì yêu thế gian Thiên Chúa tặng ban chính Con Một mình chuộc tội nhân thế. Để ai tin nơi Con Một của Người sẽ không phải chết mà được sống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p:cNvSpPr/>
          <p:nvPr/>
        </p:nvSpPr>
        <p:spPr>
          <a:xfrm>
            <a:off x="565456" y="381569"/>
            <a:ext cx="11061087" cy="5170646"/>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Hòa ca tôn kính Thiên Chúa Ba Ngôi toàn năng chí thánh (chí thánh) Đồng thanh Thiên Chúa Ba Ngôi trọn hết tâm tình (Ha-le-lu-ia!) Vinh danh Chúa Cha sáng tạo muôn loài.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955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7223A-F017-3370-6E2C-E55484A528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B515E-B688-A188-348D-061308C13FA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DC4412-AFF5-6002-0047-D7268005D4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571A4954-61FE-2D19-E9B1-34482B964490}"/>
              </a:ext>
            </a:extLst>
          </p:cNvPr>
          <p:cNvSpPr/>
          <p:nvPr/>
        </p:nvSpPr>
        <p:spPr>
          <a:xfrm>
            <a:off x="565456" y="381569"/>
            <a:ext cx="11061087" cy="3477875"/>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Ngôi Hai Chúa Con cứu độ nhân loại. Vinh danh Thánh Linh lửa mến ân tình. Vinh danh Ba Ngôi hằng hữu hiển vinh.</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196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5A1AE-A061-B3E9-596C-422F5BF1D8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E9C59F-B1A4-7749-665F-5A0E0BE955E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5AE053E-5051-45DB-B495-F0F220E008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8AE7A9A1-4B08-0A03-B609-A9E7B136DA3B}"/>
              </a:ext>
            </a:extLst>
          </p:cNvPr>
          <p:cNvSpPr/>
          <p:nvPr/>
        </p:nvSpPr>
        <p:spPr>
          <a:xfrm>
            <a:off x="636926" y="412124"/>
            <a:ext cx="10991719" cy="5632311"/>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2</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Thần Khí Chúa Cha khi tới trần gian sẽ tôn vinh Thầy và dạy chân lý. Truyền cho anh em ý thiêng của Thầy, cũng như của Cha và hiệp nhất muôn nhà.</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011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92CE6-CCD0-4E9B-84F3-826344E77E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C5623-436D-D117-D547-90B57F476D5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88FA34A-DE84-49E7-CF6C-3A9A2B842D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80F1B927-DB4B-708F-5376-0DD011E18693}"/>
              </a:ext>
            </a:extLst>
          </p:cNvPr>
          <p:cNvSpPr/>
          <p:nvPr/>
        </p:nvSpPr>
        <p:spPr>
          <a:xfrm>
            <a:off x="565456" y="381569"/>
            <a:ext cx="11061087" cy="5170646"/>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Hòa ca tôn kính Thiên Chúa Ba Ngôi toàn năng chí thánh (chí thánh) Đồng thanh Thiên Chúa Ba Ngôi trọn hết tâm tình (Ha-le-lu-ia!) Vinh danh Chúa Cha sáng tạo muôn loài.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573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AA728-1C13-87AC-98CA-9A4F7219B8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2013FB-79C0-B819-2E81-AB59EDE208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BE513A5-8495-C80D-A0D7-156503A105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2BD96D8D-CF4A-B53E-F44E-13723F261BE3}"/>
              </a:ext>
            </a:extLst>
          </p:cNvPr>
          <p:cNvSpPr/>
          <p:nvPr/>
        </p:nvSpPr>
        <p:spPr>
          <a:xfrm>
            <a:off x="565456" y="381569"/>
            <a:ext cx="11061087" cy="3477875"/>
          </a:xfrm>
          <a:prstGeom prst="rect">
            <a:avLst/>
          </a:prstGeom>
        </p:spPr>
        <p:txBody>
          <a:bodyPr wrap="square">
            <a:spAutoFit/>
          </a:bodyPr>
          <a:lstStyle/>
          <a:p>
            <a:pPr algn="just"/>
            <a:r>
              <a:rPr lang="en-US" sz="5500" b="1">
                <a:solidFill>
                  <a:srgbClr val="FF0000"/>
                </a:solidFill>
                <a:latin typeface="Arial" panose="020B0604020202020204" pitchFamily="34" charset="0"/>
                <a:cs typeface="Arial" panose="020B0604020202020204" pitchFamily="34" charset="0"/>
              </a:rPr>
              <a:t>ĐK:</a:t>
            </a:r>
            <a:r>
              <a:rPr lang="en-US" sz="5500" b="1">
                <a:latin typeface="Arial" panose="020B0604020202020204" pitchFamily="34" charset="0"/>
                <a:cs typeface="Arial" panose="020B0604020202020204" pitchFamily="34" charset="0"/>
              </a:rPr>
              <a:t> Ngôi Hai Chúa Con cứu độ nhân loại. Vinh danh Thánh Linh lửa mến ân tình. Vinh danh Ba Ngôi hằng hữu hiển vinh.</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131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2A96E-3122-8245-3062-B4C6D44C7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C507C-5989-A6B7-B6A3-33B8CB0AA3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2DA5C8D-2F35-8343-C0CB-EB5B942742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4" name="Rectangle 3">
            <a:extLst>
              <a:ext uri="{FF2B5EF4-FFF2-40B4-BE49-F238E27FC236}">
                <a16:creationId xmlns:a16="http://schemas.microsoft.com/office/drawing/2014/main" id="{072969F2-74D9-F7BD-9132-240E30CAF30D}"/>
              </a:ext>
            </a:extLst>
          </p:cNvPr>
          <p:cNvSpPr/>
          <p:nvPr/>
        </p:nvSpPr>
        <p:spPr>
          <a:xfrm>
            <a:off x="636926" y="412124"/>
            <a:ext cx="10991719" cy="5447645"/>
          </a:xfrm>
          <a:prstGeom prst="rect">
            <a:avLst/>
          </a:prstGeom>
        </p:spPr>
        <p:txBody>
          <a:bodyPr wrap="square">
            <a:spAutoFit/>
          </a:bodyPr>
          <a:lstStyle/>
          <a:p>
            <a:pPr algn="just"/>
            <a:r>
              <a:rPr lang="en-US" sz="5800" b="1">
                <a:solidFill>
                  <a:srgbClr val="FF0000"/>
                </a:solidFill>
                <a:latin typeface="Arial" panose="020B0604020202020204" pitchFamily="34" charset="0"/>
                <a:cs typeface="Arial" panose="020B0604020202020204" pitchFamily="34" charset="0"/>
              </a:rPr>
              <a:t>3</a:t>
            </a:r>
            <a:r>
              <a:rPr lang="vi-VN" sz="5800" b="1">
                <a:solidFill>
                  <a:srgbClr val="FF0000"/>
                </a:solidFill>
                <a:latin typeface="Arial" panose="020B0604020202020204" pitchFamily="34" charset="0"/>
                <a:cs typeface="Arial" panose="020B0604020202020204" pitchFamily="34" charset="0"/>
              </a:rPr>
              <a:t>. </a:t>
            </a:r>
            <a:r>
              <a:rPr lang="vi-VN" sz="5800" b="1">
                <a:latin typeface="Arial" panose="020B0604020202020204" pitchFamily="34" charset="0"/>
                <a:cs typeface="Arial" panose="020B0604020202020204" pitchFamily="34" charset="0"/>
              </a:rPr>
              <a:t>Đoàn con gắng đi loan báo tình thương, giúp cho muôn người chọn đường theo Chúa. Rửa nhân danh Cha danh Con Một Ngài, với danh Thần Khí để được sống muôn đời.</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8144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103</TotalTime>
  <Words>364</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Garamond</vt:lpstr>
      <vt:lpstr>Savon</vt:lpstr>
      <vt:lpstr>Vinh Danh Ba Ngôi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Phúc Đinh</cp:lastModifiedBy>
  <cp:revision>37</cp:revision>
  <dcterms:created xsi:type="dcterms:W3CDTF">2024-12-05T09:15:52Z</dcterms:created>
  <dcterms:modified xsi:type="dcterms:W3CDTF">2025-05-12T14:12:54Z</dcterms:modified>
</cp:coreProperties>
</file>