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9731E-08F2-50CF-9DD0-5405067CF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2E16609-C5A1-833A-E846-82DC9F17158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2E16609-C5A1-833A-E846-82DC9F171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25619C-1C80-9C60-392F-1848906B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F782289-86AC-7D82-444B-DDC43B2BB51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98E0B-965A-F068-B1E6-6F60DC1B2AAA}"/>
              </a:ext>
            </a:extLst>
          </p:cNvPr>
          <p:cNvSpPr/>
          <p:nvPr/>
        </p:nvSpPr>
        <p:spPr>
          <a:xfrm>
            <a:off x="1974872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261FCF-E8A9-DAD6-F07A-53EBC9F594F9}"/>
              </a:ext>
            </a:extLst>
          </p:cNvPr>
          <p:cNvSpPr/>
          <p:nvPr/>
        </p:nvSpPr>
        <p:spPr>
          <a:xfrm>
            <a:off x="4357932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97877-3BB0-9DCC-C754-713731B653B0}"/>
              </a:ext>
            </a:extLst>
          </p:cNvPr>
          <p:cNvSpPr/>
          <p:nvPr/>
        </p:nvSpPr>
        <p:spPr>
          <a:xfrm>
            <a:off x="6740993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69D86B-FA31-B1A6-81D8-6F0E42F9A040}"/>
              </a:ext>
            </a:extLst>
          </p:cNvPr>
          <p:cNvSpPr/>
          <p:nvPr/>
        </p:nvSpPr>
        <p:spPr>
          <a:xfrm>
            <a:off x="9124055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FABEDFB-FAE7-3B03-20CA-0286B46B118D}"/>
              </a:ext>
            </a:extLst>
          </p:cNvPr>
          <p:cNvGrpSpPr/>
          <p:nvPr/>
        </p:nvGrpSpPr>
        <p:grpSpPr>
          <a:xfrm>
            <a:off x="733710" y="1067888"/>
            <a:ext cx="10724581" cy="5103661"/>
            <a:chOff x="942945" y="1108623"/>
            <a:chExt cx="10306111" cy="4953564"/>
          </a:xfrm>
        </p:grpSpPr>
        <p:sp>
          <p:nvSpPr>
            <p:cNvPr id="6" name="Round Same Side Corner Rectangle 19">
              <a:extLst>
                <a:ext uri="{FF2B5EF4-FFF2-40B4-BE49-F238E27FC236}">
                  <a16:creationId xmlns:a16="http://schemas.microsoft.com/office/drawing/2014/main" id="{08960295-1177-4BD5-C7BF-5FAF4AD9B8AC}"/>
                </a:ext>
              </a:extLst>
            </p:cNvPr>
            <p:cNvSpPr/>
            <p:nvPr/>
          </p:nvSpPr>
          <p:spPr>
            <a:xfrm>
              <a:off x="2135677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8" name="Round Same Side Corner Rectangle 19">
              <a:extLst>
                <a:ext uri="{FF2B5EF4-FFF2-40B4-BE49-F238E27FC236}">
                  <a16:creationId xmlns:a16="http://schemas.microsoft.com/office/drawing/2014/main" id="{43A55037-C6A7-B219-EDF8-6208CF75092F}"/>
                </a:ext>
              </a:extLst>
            </p:cNvPr>
            <p:cNvSpPr/>
            <p:nvPr/>
          </p:nvSpPr>
          <p:spPr>
            <a:xfrm>
              <a:off x="442575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0" name="Round Same Side Corner Rectangle 19">
              <a:extLst>
                <a:ext uri="{FF2B5EF4-FFF2-40B4-BE49-F238E27FC236}">
                  <a16:creationId xmlns:a16="http://schemas.microsoft.com/office/drawing/2014/main" id="{3099815E-85C9-6DC3-82E8-39E1690E253D}"/>
                </a:ext>
              </a:extLst>
            </p:cNvPr>
            <p:cNvSpPr/>
            <p:nvPr/>
          </p:nvSpPr>
          <p:spPr>
            <a:xfrm>
              <a:off x="6715826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2" name="Round Same Side Corner Rectangle 19">
              <a:extLst>
                <a:ext uri="{FF2B5EF4-FFF2-40B4-BE49-F238E27FC236}">
                  <a16:creationId xmlns:a16="http://schemas.microsoft.com/office/drawing/2014/main" id="{B4FDF370-8B48-E671-003E-9E5A11E7DC83}"/>
                </a:ext>
              </a:extLst>
            </p:cNvPr>
            <p:cNvSpPr/>
            <p:nvPr/>
          </p:nvSpPr>
          <p:spPr>
            <a:xfrm>
              <a:off x="900590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7DA5B10-0371-F93A-BAA3-24EDE2CDA259}"/>
                </a:ext>
              </a:extLst>
            </p:cNvPr>
            <p:cNvCxnSpPr/>
            <p:nvPr/>
          </p:nvCxnSpPr>
          <p:spPr>
            <a:xfrm flipV="1">
              <a:off x="2216076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763F5E4-F98F-A641-31F5-50312489A854}"/>
                </a:ext>
              </a:extLst>
            </p:cNvPr>
            <p:cNvCxnSpPr/>
            <p:nvPr/>
          </p:nvCxnSpPr>
          <p:spPr>
            <a:xfrm flipV="1">
              <a:off x="4506150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1FAC453-F113-142D-9241-5EA7D337B794}"/>
                </a:ext>
              </a:extLst>
            </p:cNvPr>
            <p:cNvCxnSpPr/>
            <p:nvPr/>
          </p:nvCxnSpPr>
          <p:spPr>
            <a:xfrm flipV="1">
              <a:off x="6796225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AF9C0-AF96-FBE3-A59C-6FCD3DA2828D}"/>
                </a:ext>
              </a:extLst>
            </p:cNvPr>
            <p:cNvCxnSpPr/>
            <p:nvPr/>
          </p:nvCxnSpPr>
          <p:spPr>
            <a:xfrm flipV="1">
              <a:off x="9086299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 Same Side Corner Rectangle 19">
              <a:extLst>
                <a:ext uri="{FF2B5EF4-FFF2-40B4-BE49-F238E27FC236}">
                  <a16:creationId xmlns:a16="http://schemas.microsoft.com/office/drawing/2014/main" id="{D27FE75B-8297-5A60-2795-5BA1BC3D3844}"/>
                </a:ext>
              </a:extLst>
            </p:cNvPr>
            <p:cNvSpPr/>
            <p:nvPr/>
          </p:nvSpPr>
          <p:spPr>
            <a:xfrm rot="16200000">
              <a:off x="1125158" y="1561744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8" name="Content Placeholder 1">
              <a:extLst>
                <a:ext uri="{FF2B5EF4-FFF2-40B4-BE49-F238E27FC236}">
                  <a16:creationId xmlns:a16="http://schemas.microsoft.com/office/drawing/2014/main" id="{BFDA4768-45E7-2A9E-5391-74078D197528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19" name="Content Placeholder 1">
              <a:extLst>
                <a:ext uri="{FF2B5EF4-FFF2-40B4-BE49-F238E27FC236}">
                  <a16:creationId xmlns:a16="http://schemas.microsoft.com/office/drawing/2014/main" id="{31B723CE-FC79-908D-9C58-AA3F3C96C522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0" name="Content Placeholder 1">
              <a:extLst>
                <a:ext uri="{FF2B5EF4-FFF2-40B4-BE49-F238E27FC236}">
                  <a16:creationId xmlns:a16="http://schemas.microsoft.com/office/drawing/2014/main" id="{817E2707-446B-5C7B-A831-98B8842A51D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1" name="Content Placeholder 1">
              <a:extLst>
                <a:ext uri="{FF2B5EF4-FFF2-40B4-BE49-F238E27FC236}">
                  <a16:creationId xmlns:a16="http://schemas.microsoft.com/office/drawing/2014/main" id="{05A289CA-8B87-DB30-9C13-EAE7E34E3F4E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1743957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2" name="Round Same Side Corner Rectangle 19">
              <a:extLst>
                <a:ext uri="{FF2B5EF4-FFF2-40B4-BE49-F238E27FC236}">
                  <a16:creationId xmlns:a16="http://schemas.microsoft.com/office/drawing/2014/main" id="{09697870-E845-A6E6-4BBB-B8C807A82644}"/>
                </a:ext>
              </a:extLst>
            </p:cNvPr>
            <p:cNvSpPr/>
            <p:nvPr/>
          </p:nvSpPr>
          <p:spPr>
            <a:xfrm rot="16200000">
              <a:off x="1125159" y="2413951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23" name="Content Placeholder 1">
              <a:extLst>
                <a:ext uri="{FF2B5EF4-FFF2-40B4-BE49-F238E27FC236}">
                  <a16:creationId xmlns:a16="http://schemas.microsoft.com/office/drawing/2014/main" id="{6FB39435-7771-47BB-B1B8-204F293F025B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4" name="Content Placeholder 1">
              <a:extLst>
                <a:ext uri="{FF2B5EF4-FFF2-40B4-BE49-F238E27FC236}">
                  <a16:creationId xmlns:a16="http://schemas.microsoft.com/office/drawing/2014/main" id="{1F148967-E3A3-DC69-DC61-9BB752B64CE5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25" name="Content Placeholder 1">
              <a:extLst>
                <a:ext uri="{FF2B5EF4-FFF2-40B4-BE49-F238E27FC236}">
                  <a16:creationId xmlns:a16="http://schemas.microsoft.com/office/drawing/2014/main" id="{B1835AB0-7750-0AF3-056E-922A4F84CC3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6" name="Content Placeholder 1">
              <a:extLst>
                <a:ext uri="{FF2B5EF4-FFF2-40B4-BE49-F238E27FC236}">
                  <a16:creationId xmlns:a16="http://schemas.microsoft.com/office/drawing/2014/main" id="{E06AABD5-718E-FF16-5DA8-B1AD6BB702D5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49EFD88-2EB8-7794-D0D7-8D943D8369BB}"/>
                </a:ext>
              </a:extLst>
            </p:cNvPr>
            <p:cNvCxnSpPr/>
            <p:nvPr/>
          </p:nvCxnSpPr>
          <p:spPr>
            <a:xfrm flipV="1">
              <a:off x="2216076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EAB93F7-0D57-77E8-A7FB-3635601F8501}"/>
                </a:ext>
              </a:extLst>
            </p:cNvPr>
            <p:cNvCxnSpPr/>
            <p:nvPr/>
          </p:nvCxnSpPr>
          <p:spPr>
            <a:xfrm flipV="1">
              <a:off x="4506150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131A2A1-4BA2-7F1F-B46C-A715A3328B4F}"/>
                </a:ext>
              </a:extLst>
            </p:cNvPr>
            <p:cNvCxnSpPr/>
            <p:nvPr/>
          </p:nvCxnSpPr>
          <p:spPr>
            <a:xfrm flipV="1">
              <a:off x="6796225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DAAA21A-EF75-997D-70E1-F62D5B598F56}"/>
                </a:ext>
              </a:extLst>
            </p:cNvPr>
            <p:cNvCxnSpPr/>
            <p:nvPr/>
          </p:nvCxnSpPr>
          <p:spPr>
            <a:xfrm flipV="1">
              <a:off x="9086299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A304293-30D7-2995-A79B-C82CC1750A6C}"/>
                </a:ext>
              </a:extLst>
            </p:cNvPr>
            <p:cNvCxnSpPr/>
            <p:nvPr/>
          </p:nvCxnSpPr>
          <p:spPr>
            <a:xfrm flipV="1">
              <a:off x="2216076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347DD13-CAF9-0657-5A04-D2D16F426D6F}"/>
                </a:ext>
              </a:extLst>
            </p:cNvPr>
            <p:cNvCxnSpPr/>
            <p:nvPr/>
          </p:nvCxnSpPr>
          <p:spPr>
            <a:xfrm flipV="1">
              <a:off x="4506150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B99ACE0-538B-E787-B5B8-908860E19BDA}"/>
                </a:ext>
              </a:extLst>
            </p:cNvPr>
            <p:cNvCxnSpPr/>
            <p:nvPr/>
          </p:nvCxnSpPr>
          <p:spPr>
            <a:xfrm flipV="1">
              <a:off x="6796225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5066CAC-6AE1-54F1-C706-4B30D91F5341}"/>
                </a:ext>
              </a:extLst>
            </p:cNvPr>
            <p:cNvCxnSpPr/>
            <p:nvPr/>
          </p:nvCxnSpPr>
          <p:spPr>
            <a:xfrm flipV="1">
              <a:off x="9086299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ontent Placeholder 1">
              <a:extLst>
                <a:ext uri="{FF2B5EF4-FFF2-40B4-BE49-F238E27FC236}">
                  <a16:creationId xmlns:a16="http://schemas.microsoft.com/office/drawing/2014/main" id="{CC8F93B2-143E-FF00-B81C-B7B27B45CCBF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6" name="Content Placeholder 1">
              <a:extLst>
                <a:ext uri="{FF2B5EF4-FFF2-40B4-BE49-F238E27FC236}">
                  <a16:creationId xmlns:a16="http://schemas.microsoft.com/office/drawing/2014/main" id="{ECEDBD66-0713-D715-CDDC-EFDE4AD193B8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7" name="Content Placeholder 1">
              <a:extLst>
                <a:ext uri="{FF2B5EF4-FFF2-40B4-BE49-F238E27FC236}">
                  <a16:creationId xmlns:a16="http://schemas.microsoft.com/office/drawing/2014/main" id="{BFAB9C43-030A-CB88-9C31-076CFAD0414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8" name="Content Placeholder 1">
              <a:extLst>
                <a:ext uri="{FF2B5EF4-FFF2-40B4-BE49-F238E27FC236}">
                  <a16:creationId xmlns:a16="http://schemas.microsoft.com/office/drawing/2014/main" id="{040C3BB5-61D8-AE23-B003-D26C7E636253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9" name="Round Same Side Corner Rectangle 19">
              <a:extLst>
                <a:ext uri="{FF2B5EF4-FFF2-40B4-BE49-F238E27FC236}">
                  <a16:creationId xmlns:a16="http://schemas.microsoft.com/office/drawing/2014/main" id="{68F00EBE-617C-179E-75B2-F1680DB1FD61}"/>
                </a:ext>
              </a:extLst>
            </p:cNvPr>
            <p:cNvSpPr/>
            <p:nvPr/>
          </p:nvSpPr>
          <p:spPr>
            <a:xfrm rot="16200000">
              <a:off x="1048227" y="3343089"/>
              <a:ext cx="935252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40" name="Content Placeholder 1">
              <a:extLst>
                <a:ext uri="{FF2B5EF4-FFF2-40B4-BE49-F238E27FC236}">
                  <a16:creationId xmlns:a16="http://schemas.microsoft.com/office/drawing/2014/main" id="{38BA11C4-CA24-D579-4F2D-E63B675CBDE3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1" name="Content Placeholder 1">
              <a:extLst>
                <a:ext uri="{FF2B5EF4-FFF2-40B4-BE49-F238E27FC236}">
                  <a16:creationId xmlns:a16="http://schemas.microsoft.com/office/drawing/2014/main" id="{C181E1ED-FD7E-A431-B068-A81D67A5647A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2" name="Content Placeholder 1">
              <a:extLst>
                <a:ext uri="{FF2B5EF4-FFF2-40B4-BE49-F238E27FC236}">
                  <a16:creationId xmlns:a16="http://schemas.microsoft.com/office/drawing/2014/main" id="{74C84542-E6DE-50EB-D545-7DA9DD2144E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3" name="Content Placeholder 1">
              <a:extLst>
                <a:ext uri="{FF2B5EF4-FFF2-40B4-BE49-F238E27FC236}">
                  <a16:creationId xmlns:a16="http://schemas.microsoft.com/office/drawing/2014/main" id="{1FBAB46C-8BF4-0EE3-F520-B79EEC0A99ED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4" name="Round Same Side Corner Rectangle 19">
              <a:extLst>
                <a:ext uri="{FF2B5EF4-FFF2-40B4-BE49-F238E27FC236}">
                  <a16:creationId xmlns:a16="http://schemas.microsoft.com/office/drawing/2014/main" id="{5FA38EC8-7713-F8C7-4C9C-57F3B3F42B20}"/>
                </a:ext>
              </a:extLst>
            </p:cNvPr>
            <p:cNvSpPr/>
            <p:nvPr/>
          </p:nvSpPr>
          <p:spPr>
            <a:xfrm rot="16200000">
              <a:off x="711981" y="4685407"/>
              <a:ext cx="1607744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955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8603</TotalTime>
  <Words>142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582</cp:revision>
  <dcterms:created xsi:type="dcterms:W3CDTF">2021-03-31T02:49:57Z</dcterms:created>
  <dcterms:modified xsi:type="dcterms:W3CDTF">2025-10-15T08:47:53Z</dcterms:modified>
  <cp:category/>
</cp:coreProperties>
</file>